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60" r:id="rId2"/>
  </p:sldMasterIdLst>
  <p:notesMasterIdLst>
    <p:notesMasterId r:id="rId30"/>
  </p:notesMasterIdLst>
  <p:sldIdLst>
    <p:sldId id="256" r:id="rId3"/>
    <p:sldId id="257" r:id="rId4"/>
    <p:sldId id="258" r:id="rId5"/>
    <p:sldId id="259" r:id="rId6"/>
    <p:sldId id="281" r:id="rId7"/>
    <p:sldId id="260" r:id="rId8"/>
    <p:sldId id="279" r:id="rId9"/>
    <p:sldId id="261" r:id="rId10"/>
    <p:sldId id="280" r:id="rId11"/>
    <p:sldId id="262" r:id="rId12"/>
    <p:sldId id="283" r:id="rId13"/>
    <p:sldId id="284" r:id="rId14"/>
    <p:sldId id="285" r:id="rId15"/>
    <p:sldId id="286" r:id="rId16"/>
    <p:sldId id="287" r:id="rId17"/>
    <p:sldId id="288" r:id="rId18"/>
    <p:sldId id="289" r:id="rId19"/>
    <p:sldId id="290" r:id="rId20"/>
    <p:sldId id="291" r:id="rId21"/>
    <p:sldId id="292" r:id="rId22"/>
    <p:sldId id="293" r:id="rId23"/>
    <p:sldId id="294" r:id="rId24"/>
    <p:sldId id="295" r:id="rId25"/>
    <p:sldId id="296" r:id="rId26"/>
    <p:sldId id="297" r:id="rId27"/>
    <p:sldId id="298" r:id="rId28"/>
    <p:sldId id="299" r:id="rId29"/>
  </p:sldIdLst>
  <p:sldSz cx="12192000" cy="6858000"/>
  <p:notesSz cx="6858000" cy="9144000"/>
  <p:embeddedFontLst>
    <p:embeddedFont>
      <p:font typeface="DejaVu Sans" panose="020B0603030804020204" pitchFamily="34" charset="2"/>
      <p:regular r:id="rId31"/>
      <p:bold r:id="rId32"/>
      <p:italic r:id="rId33"/>
      <p:boldItalic r:id="rId34"/>
    </p:embeddedFont>
    <p:embeddedFont>
      <p:font typeface="Calibri" panose="020F0502020204030204" pitchFamily="34" charset="0"/>
      <p:regular r:id="rId35"/>
      <p:bold r:id="rId36"/>
      <p:italic r:id="rId37"/>
      <p:boldItalic r:id="rId38"/>
    </p:embeddedFont>
    <p:embeddedFont>
      <p:font typeface="Marianne" panose="02000000000000000000" pitchFamily="2" charset="0"/>
      <p:regular r:id="rId39"/>
      <p:bold r:id="rId40"/>
      <p:italic r:id="rId41"/>
      <p:boldItalic r:id="rId42"/>
    </p:embeddedFont>
    <p:embeddedFont>
      <p:font typeface="Garamond" panose="02020404030301010803" pitchFamily="18" charset="0"/>
      <p:regular r:id="rId43"/>
      <p:bold r:id="rId44"/>
      <p:italic r:id="rId4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46" roundtripDataSignature="AMtx7mjXBGxxTdnhiIdDjB+NzHQtQbw9h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8" d="100"/>
          <a:sy n="48" d="100"/>
        </p:scale>
        <p:origin x="53" y="82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9.fntdata"/><Relationship Id="rId21" Type="http://schemas.openxmlformats.org/officeDocument/2006/relationships/slide" Target="slides/slide19.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font" Target="fonts/font15.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font" Target="fonts/font6.fntdata"/><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1.fntdata"/><Relationship Id="rId44" Type="http://schemas.openxmlformats.org/officeDocument/2006/relationships/font" Target="fonts/font1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font" Target="fonts/font13.fntdata"/><Relationship Id="rId48"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3.fntdata"/><Relationship Id="rId38" Type="http://schemas.openxmlformats.org/officeDocument/2006/relationships/font" Target="fonts/font8.fntdata"/><Relationship Id="rId46" Type="http://customschemas.google.com/relationships/presentationmetadata" Target="metadata"/><Relationship Id="rId20" Type="http://schemas.openxmlformats.org/officeDocument/2006/relationships/slide" Target="slides/slide18.xml"/><Relationship Id="rId41"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44229218"/>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a:t>Contexte : l’année de troisième, un palier d’orientation</a:t>
            </a:r>
            <a:endParaRPr/>
          </a:p>
          <a:p>
            <a:pPr marL="0" lvl="0" indent="0" algn="l" rtl="0">
              <a:spcBef>
                <a:spcPts val="0"/>
              </a:spcBef>
              <a:spcAft>
                <a:spcPts val="0"/>
              </a:spcAft>
              <a:buNone/>
            </a:pPr>
            <a:r>
              <a:rPr lang="fr-FR"/>
              <a:t>Objectif : passation d’un quiz pour que les élèves puissent vérifier leur niveau d’information sur le post-troisième et commencent progressivement à amorcer une réflexion sur leur choix d’orientation</a:t>
            </a:r>
            <a:endParaRPr/>
          </a:p>
        </p:txBody>
      </p:sp>
      <p:sp>
        <p:nvSpPr>
          <p:cNvPr id="115" name="Google Shape;115;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25" name="Google Shape;125;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3" name="Google Shape;14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2" name="Google Shape;15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2" name="Google Shape;162;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PlaceHolder 1"/>
          <p:cNvSpPr>
            <a:spLocks noGrp="1"/>
          </p:cNvSpPr>
          <p:nvPr>
            <p:ph type="body"/>
          </p:nvPr>
        </p:nvSpPr>
        <p:spPr>
          <a:xfrm>
            <a:off x="685800" y="4400640"/>
            <a:ext cx="5486040" cy="3600000"/>
          </a:xfrm>
          <a:prstGeom prst="rect">
            <a:avLst/>
          </a:prstGeom>
        </p:spPr>
        <p:txBody>
          <a:bodyPr/>
          <a:lstStyle/>
          <a:p>
            <a:endParaRPr lang="fr-FR" sz="2000" b="0" strike="noStrike" spc="-1">
              <a:solidFill>
                <a:srgbClr val="000000"/>
              </a:solidFill>
              <a:uFill>
                <a:solidFill>
                  <a:srgbClr val="FFFFFF"/>
                </a:solidFill>
              </a:uFill>
              <a:latin typeface="Arial"/>
            </a:endParaRPr>
          </a:p>
        </p:txBody>
      </p:sp>
      <p:sp>
        <p:nvSpPr>
          <p:cNvPr id="258" name="TextShape 2"/>
          <p:cNvSpPr txBox="1"/>
          <p:nvPr/>
        </p:nvSpPr>
        <p:spPr>
          <a:xfrm>
            <a:off x="3884760" y="8685360"/>
            <a:ext cx="2971440" cy="458280"/>
          </a:xfrm>
          <a:prstGeom prst="rect">
            <a:avLst/>
          </a:prstGeom>
          <a:noFill/>
          <a:ln>
            <a:noFill/>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B7357D77-B0CC-4696-A168-5CA63B603C8A}" type="slidenum">
              <a:rPr kumimoji="0" lang="fr-FR" sz="1400" b="0" i="0" u="none" strike="noStrike" kern="1200" cap="none" spc="-1" normalizeH="0" baseline="0" noProof="0">
                <a:ln>
                  <a:noFill/>
                </a:ln>
                <a:solidFill>
                  <a:srgbClr val="000000"/>
                </a:solidFill>
                <a:effectLst/>
                <a:uLnTx/>
                <a:uFill>
                  <a:solidFill>
                    <a:srgbClr val="FFFFFF"/>
                  </a:solidFill>
                </a:uFill>
                <a:latin typeface="Times New Roman"/>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fr-FR" sz="1400" b="0" i="0" u="none" strike="noStrike" kern="1200" cap="none" spc="-1" normalizeH="0" baseline="0" noProof="0">
              <a:ln>
                <a:noFill/>
              </a:ln>
              <a:solidFill>
                <a:srgbClr val="000000"/>
              </a:solidFill>
              <a:effectLst/>
              <a:uLnTx/>
              <a:uFill>
                <a:solidFill>
                  <a:srgbClr val="FFFFFF"/>
                </a:solidFill>
              </a:uFill>
              <a:latin typeface="Times New Roman"/>
              <a:ea typeface="DejaVu Sans"/>
              <a:cs typeface="DejaVu Sans"/>
            </a:endParaRPr>
          </a:p>
        </p:txBody>
      </p:sp>
    </p:spTree>
    <p:extLst>
      <p:ext uri="{BB962C8B-B14F-4D97-AF65-F5344CB8AC3E}">
        <p14:creationId xmlns:p14="http://schemas.microsoft.com/office/powerpoint/2010/main" val="24244894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PlaceHolder 1"/>
          <p:cNvSpPr>
            <a:spLocks noGrp="1"/>
          </p:cNvSpPr>
          <p:nvPr>
            <p:ph type="body"/>
          </p:nvPr>
        </p:nvSpPr>
        <p:spPr>
          <a:xfrm>
            <a:off x="685800" y="4400640"/>
            <a:ext cx="5486040" cy="3600000"/>
          </a:xfrm>
          <a:prstGeom prst="rect">
            <a:avLst/>
          </a:prstGeom>
        </p:spPr>
        <p:txBody>
          <a:bodyPr/>
          <a:lstStyle/>
          <a:p>
            <a:pPr>
              <a:lnSpc>
                <a:spcPct val="100000"/>
              </a:lnSpc>
            </a:pPr>
            <a:r>
              <a:rPr lang="fr-FR" sz="1200" b="0" strike="noStrike" spc="-1">
                <a:solidFill>
                  <a:srgbClr val="000000"/>
                </a:solidFill>
                <a:uFill>
                  <a:solidFill>
                    <a:srgbClr val="FFFFFF"/>
                  </a:solidFill>
                </a:uFill>
                <a:latin typeface="Calibri"/>
                <a:ea typeface="Calibri"/>
              </a:rPr>
              <a:t>http://www.nouvelle-voiepro.fr/</a:t>
            </a:r>
            <a:endParaRPr lang="fr-FR" sz="1200" b="0" strike="noStrike" spc="-1">
              <a:solidFill>
                <a:srgbClr val="000000"/>
              </a:solidFill>
              <a:uFill>
                <a:solidFill>
                  <a:srgbClr val="FFFFFF"/>
                </a:solidFill>
              </a:uFill>
              <a:latin typeface="Arial"/>
            </a:endParaRPr>
          </a:p>
          <a:p>
            <a:pPr>
              <a:lnSpc>
                <a:spcPct val="100000"/>
              </a:lnSpc>
            </a:pPr>
            <a:endParaRPr lang="fr-FR" sz="1200" b="0" strike="noStrike" spc="-1">
              <a:solidFill>
                <a:srgbClr val="000000"/>
              </a:solidFill>
              <a:uFill>
                <a:solidFill>
                  <a:srgbClr val="FFFFFF"/>
                </a:solidFill>
              </a:uFill>
              <a:latin typeface="Arial"/>
            </a:endParaRPr>
          </a:p>
        </p:txBody>
      </p:sp>
      <p:sp>
        <p:nvSpPr>
          <p:cNvPr id="260" name="TextShape 2"/>
          <p:cNvSpPr txBox="1"/>
          <p:nvPr/>
        </p:nvSpPr>
        <p:spPr>
          <a:xfrm>
            <a:off x="3884760" y="8685360"/>
            <a:ext cx="2971440" cy="458280"/>
          </a:xfrm>
          <a:prstGeom prst="rect">
            <a:avLst/>
          </a:prstGeom>
          <a:noFill/>
          <a:ln>
            <a:noFill/>
          </a:ln>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fld id="{73805BE4-0EFB-4A6B-A19A-68A9C7C6FD8D}" type="slidenum">
              <a:rPr kumimoji="0" lang="fr-FR" sz="1400" b="0" i="0" u="none" strike="noStrike" kern="1200" cap="none" spc="-1" normalizeH="0" baseline="0" noProof="0">
                <a:ln>
                  <a:noFill/>
                </a:ln>
                <a:solidFill>
                  <a:srgbClr val="000000"/>
                </a:solidFill>
                <a:effectLst/>
                <a:uLnTx/>
                <a:uFill>
                  <a:solidFill>
                    <a:srgbClr val="FFFFFF"/>
                  </a:solidFill>
                </a:uFill>
                <a:latin typeface="Times New Roman"/>
                <a:ea typeface="DejaVu Sans"/>
                <a:cs typeface="DejaVu San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fr-FR" sz="1400" b="0" i="0" u="none" strike="noStrike" kern="1200" cap="none" spc="-1" normalizeH="0" baseline="0" noProof="0">
              <a:ln>
                <a:noFill/>
              </a:ln>
              <a:solidFill>
                <a:srgbClr val="000000"/>
              </a:solidFill>
              <a:effectLst/>
              <a:uLnTx/>
              <a:uFill>
                <a:solidFill>
                  <a:srgbClr val="FFFFFF"/>
                </a:solidFill>
              </a:uFill>
              <a:latin typeface="Times New Roman"/>
              <a:ea typeface="DejaVu Sans"/>
              <a:cs typeface="DejaVu Sans"/>
            </a:endParaRPr>
          </a:p>
        </p:txBody>
      </p:sp>
    </p:spTree>
    <p:extLst>
      <p:ext uri="{BB962C8B-B14F-4D97-AF65-F5344CB8AC3E}">
        <p14:creationId xmlns:p14="http://schemas.microsoft.com/office/powerpoint/2010/main" val="19566914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Diapositive de titre" type="title">
  <p:cSld name="TITLE">
    <p:bg>
      <p:bgPr>
        <a:solidFill>
          <a:schemeClr val="lt2"/>
        </a:solidFill>
        <a:effectLst/>
      </p:bgPr>
    </p:bg>
    <p:spTree>
      <p:nvGrpSpPr>
        <p:cNvPr id="1" name="Shape 17"/>
        <p:cNvGrpSpPr/>
        <p:nvPr/>
      </p:nvGrpSpPr>
      <p:grpSpPr>
        <a:xfrm>
          <a:off x="0" y="0"/>
          <a:ext cx="0" cy="0"/>
          <a:chOff x="0" y="0"/>
          <a:chExt cx="0" cy="0"/>
        </a:xfrm>
      </p:grpSpPr>
      <p:sp>
        <p:nvSpPr>
          <p:cNvPr id="18" name="Google Shape;18;p25"/>
          <p:cNvSpPr/>
          <p:nvPr/>
        </p:nvSpPr>
        <p:spPr>
          <a:xfrm>
            <a:off x="1" y="0"/>
            <a:ext cx="12192000" cy="6858000"/>
          </a:xfrm>
          <a:prstGeom prst="rect">
            <a:avLst/>
          </a:prstGeom>
          <a:blipFill rotWithShape="1">
            <a:blip r:embed="rId2">
              <a:alphaModFix amt="40000"/>
            </a:blip>
            <a:tile tx="-133350" ty="330200" sx="85000" sy="85000" flip="xy"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5"/>
          <p:cNvSpPr/>
          <p:nvPr/>
        </p:nvSpPr>
        <p:spPr>
          <a:xfrm>
            <a:off x="1307870" y="1267730"/>
            <a:ext cx="9576262" cy="4307950"/>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5"/>
          <p:cNvSpPr/>
          <p:nvPr/>
        </p:nvSpPr>
        <p:spPr>
          <a:xfrm>
            <a:off x="1447801"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5"/>
          <p:cNvSpPr/>
          <p:nvPr/>
        </p:nvSpPr>
        <p:spPr>
          <a:xfrm>
            <a:off x="5135880" y="1267730"/>
            <a:ext cx="1920240" cy="73152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22" name="Google Shape;22;p25"/>
          <p:cNvGrpSpPr/>
          <p:nvPr/>
        </p:nvGrpSpPr>
        <p:grpSpPr>
          <a:xfrm>
            <a:off x="5250180" y="1267730"/>
            <a:ext cx="1691640" cy="645295"/>
            <a:chOff x="5318306" y="1386268"/>
            <a:chExt cx="1567331" cy="645295"/>
          </a:xfrm>
        </p:grpSpPr>
        <p:cxnSp>
          <p:nvCxnSpPr>
            <p:cNvPr id="23" name="Google Shape;23;p25"/>
            <p:cNvCxnSpPr/>
            <p:nvPr/>
          </p:nvCxnSpPr>
          <p:spPr>
            <a:xfrm>
              <a:off x="5318306" y="1386268"/>
              <a:ext cx="0" cy="640080"/>
            </a:xfrm>
            <a:prstGeom prst="straightConnector1">
              <a:avLst/>
            </a:prstGeom>
            <a:solidFill>
              <a:srgbClr val="262626"/>
            </a:solidFill>
            <a:ln w="9525" cap="flat" cmpd="sng">
              <a:solidFill>
                <a:srgbClr val="262626"/>
              </a:solidFill>
              <a:prstDash val="solid"/>
              <a:miter lim="800000"/>
              <a:headEnd type="none" w="sm" len="sm"/>
              <a:tailEnd type="none" w="sm" len="sm"/>
            </a:ln>
          </p:spPr>
        </p:cxnSp>
        <p:cxnSp>
          <p:nvCxnSpPr>
            <p:cNvPr id="24" name="Google Shape;24;p25"/>
            <p:cNvCxnSpPr/>
            <p:nvPr/>
          </p:nvCxnSpPr>
          <p:spPr>
            <a:xfrm>
              <a:off x="6885637" y="1386268"/>
              <a:ext cx="0" cy="640080"/>
            </a:xfrm>
            <a:prstGeom prst="straightConnector1">
              <a:avLst/>
            </a:prstGeom>
            <a:solidFill>
              <a:srgbClr val="262626"/>
            </a:solidFill>
            <a:ln w="9525" cap="flat" cmpd="sng">
              <a:solidFill>
                <a:srgbClr val="262626"/>
              </a:solidFill>
              <a:prstDash val="solid"/>
              <a:miter lim="800000"/>
              <a:headEnd type="none" w="sm" len="sm"/>
              <a:tailEnd type="none" w="sm" len="sm"/>
            </a:ln>
          </p:spPr>
        </p:cxnSp>
        <p:cxnSp>
          <p:nvCxnSpPr>
            <p:cNvPr id="25" name="Google Shape;25;p25"/>
            <p:cNvCxnSpPr/>
            <p:nvPr/>
          </p:nvCxnSpPr>
          <p:spPr>
            <a:xfrm>
              <a:off x="5318306" y="2031563"/>
              <a:ext cx="1567331" cy="0"/>
            </a:xfrm>
            <a:prstGeom prst="straightConnector1">
              <a:avLst/>
            </a:prstGeom>
            <a:solidFill>
              <a:srgbClr val="262626"/>
            </a:solidFill>
            <a:ln w="9525" cap="flat" cmpd="sng">
              <a:solidFill>
                <a:srgbClr val="262626"/>
              </a:solidFill>
              <a:prstDash val="solid"/>
              <a:miter lim="800000"/>
              <a:headEnd type="none" w="sm" len="sm"/>
              <a:tailEnd type="none" w="sm" len="sm"/>
            </a:ln>
          </p:spPr>
        </p:cxnSp>
      </p:grpSp>
      <p:sp>
        <p:nvSpPr>
          <p:cNvPr id="26" name="Google Shape;26;p25"/>
          <p:cNvSpPr txBox="1">
            <a:spLocks noGrp="1"/>
          </p:cNvSpPr>
          <p:nvPr>
            <p:ph type="ctrTitle"/>
          </p:nvPr>
        </p:nvSpPr>
        <p:spPr>
          <a:xfrm>
            <a:off x="1561708" y="2091263"/>
            <a:ext cx="9068586" cy="2590800"/>
          </a:xfrm>
          <a:prstGeom prst="rect">
            <a:avLst/>
          </a:prstGeom>
          <a:noFill/>
          <a:ln>
            <a:noFill/>
          </a:ln>
        </p:spPr>
        <p:txBody>
          <a:bodyPr spcFirstLastPara="1" wrap="square" lIns="91425" tIns="45700" rIns="91425" bIns="45700" anchor="ctr" anchorCtr="0">
            <a:noAutofit/>
          </a:bodyPr>
          <a:lstStyle>
            <a:lvl1pPr lvl="0" algn="ctr">
              <a:lnSpc>
                <a:spcPct val="83000"/>
              </a:lnSpc>
              <a:spcBef>
                <a:spcPts val="0"/>
              </a:spcBef>
              <a:spcAft>
                <a:spcPts val="0"/>
              </a:spcAft>
              <a:buClr>
                <a:srgbClr val="262626"/>
              </a:buClr>
              <a:buSzPts val="7200"/>
              <a:buFont typeface="Garamond"/>
              <a:buNone/>
              <a:defRPr sz="7200" b="0" cap="none">
                <a:solidFill>
                  <a:srgbClr val="262626"/>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7" name="Google Shape;27;p25"/>
          <p:cNvSpPr txBox="1">
            <a:spLocks noGrp="1"/>
          </p:cNvSpPr>
          <p:nvPr>
            <p:ph type="subTitle" idx="1"/>
          </p:nvPr>
        </p:nvSpPr>
        <p:spPr>
          <a:xfrm>
            <a:off x="1562100" y="4682062"/>
            <a:ext cx="9070848" cy="457201"/>
          </a:xfrm>
          <a:prstGeom prst="rect">
            <a:avLst/>
          </a:prstGeom>
          <a:noFill/>
          <a:ln>
            <a:noFill/>
          </a:ln>
        </p:spPr>
        <p:txBody>
          <a:bodyPr spcFirstLastPara="1" wrap="square" lIns="91425" tIns="45700" rIns="91425" bIns="45700" anchor="t" anchorCtr="0">
            <a:normAutofit/>
          </a:bodyPr>
          <a:lstStyle>
            <a:lvl1pPr lvl="0" algn="ctr">
              <a:lnSpc>
                <a:spcPct val="100000"/>
              </a:lnSpc>
              <a:spcBef>
                <a:spcPts val="0"/>
              </a:spcBef>
              <a:spcAft>
                <a:spcPts val="0"/>
              </a:spcAft>
              <a:buSzPts val="1600"/>
              <a:buNone/>
              <a:defRPr sz="1600">
                <a:solidFill>
                  <a:srgbClr val="564842"/>
                </a:solidFill>
              </a:defRPr>
            </a:lvl1pPr>
            <a:lvl2pPr lvl="1" algn="ctr">
              <a:lnSpc>
                <a:spcPct val="100000"/>
              </a:lnSpc>
              <a:spcBef>
                <a:spcPts val="500"/>
              </a:spcBef>
              <a:spcAft>
                <a:spcPts val="0"/>
              </a:spcAft>
              <a:buSzPts val="1600"/>
              <a:buNone/>
              <a:defRPr sz="1600"/>
            </a:lvl2pPr>
            <a:lvl3pPr lvl="2" algn="ctr">
              <a:lnSpc>
                <a:spcPct val="100000"/>
              </a:lnSpc>
              <a:spcBef>
                <a:spcPts val="500"/>
              </a:spcBef>
              <a:spcAft>
                <a:spcPts val="0"/>
              </a:spcAft>
              <a:buSzPts val="1600"/>
              <a:buNone/>
              <a:defRPr sz="16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100000"/>
              </a:lnSpc>
              <a:spcBef>
                <a:spcPts val="500"/>
              </a:spcBef>
              <a:spcAft>
                <a:spcPts val="0"/>
              </a:spcAft>
              <a:buSzPts val="1600"/>
              <a:buNone/>
              <a:defRPr sz="1600"/>
            </a:lvl6pPr>
            <a:lvl7pPr lvl="6" algn="ctr">
              <a:lnSpc>
                <a:spcPct val="100000"/>
              </a:lnSpc>
              <a:spcBef>
                <a:spcPts val="500"/>
              </a:spcBef>
              <a:spcAft>
                <a:spcPts val="0"/>
              </a:spcAft>
              <a:buSzPts val="1600"/>
              <a:buNone/>
              <a:defRPr sz="1600"/>
            </a:lvl7pPr>
            <a:lvl8pPr lvl="7" algn="ctr">
              <a:lnSpc>
                <a:spcPct val="100000"/>
              </a:lnSpc>
              <a:spcBef>
                <a:spcPts val="500"/>
              </a:spcBef>
              <a:spcAft>
                <a:spcPts val="0"/>
              </a:spcAft>
              <a:buSzPts val="1600"/>
              <a:buNone/>
              <a:defRPr sz="1600"/>
            </a:lvl8pPr>
            <a:lvl9pPr lvl="8" algn="ctr">
              <a:lnSpc>
                <a:spcPct val="100000"/>
              </a:lnSpc>
              <a:spcBef>
                <a:spcPts val="500"/>
              </a:spcBef>
              <a:spcAft>
                <a:spcPts val="0"/>
              </a:spcAft>
              <a:buSzPts val="1600"/>
              <a:buNone/>
              <a:defRPr sz="1600"/>
            </a:lvl9pPr>
          </a:lstStyle>
          <a:p>
            <a:endParaRPr/>
          </a:p>
        </p:txBody>
      </p:sp>
      <p:sp>
        <p:nvSpPr>
          <p:cNvPr id="28" name="Google Shape;28;p25"/>
          <p:cNvSpPr txBox="1">
            <a:spLocks noGrp="1"/>
          </p:cNvSpPr>
          <p:nvPr>
            <p:ph type="dt" idx="10"/>
          </p:nvPr>
        </p:nvSpPr>
        <p:spPr>
          <a:xfrm>
            <a:off x="5318760" y="1341255"/>
            <a:ext cx="1554480" cy="527213"/>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1300">
                <a:solidFill>
                  <a:srgbClr val="FFFFFF"/>
                </a:solidFill>
                <a:latin typeface="Garamond"/>
                <a:ea typeface="Garamond"/>
                <a:cs typeface="Garamond"/>
                <a:sym typeface="Garamon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25"/>
          <p:cNvSpPr txBox="1">
            <a:spLocks noGrp="1"/>
          </p:cNvSpPr>
          <p:nvPr>
            <p:ph type="ftr" idx="11"/>
          </p:nvPr>
        </p:nvSpPr>
        <p:spPr>
          <a:xfrm>
            <a:off x="1453896" y="5212080"/>
            <a:ext cx="5905500" cy="228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solidFill>
                  <a:srgbClr val="3F3F3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25"/>
          <p:cNvSpPr txBox="1">
            <a:spLocks noGrp="1"/>
          </p:cNvSpPr>
          <p:nvPr>
            <p:ph type="sldNum" idx="12"/>
          </p:nvPr>
        </p:nvSpPr>
        <p:spPr>
          <a:xfrm>
            <a:off x="8606919" y="5212080"/>
            <a:ext cx="2111881" cy="22860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sz="1000" b="0" i="0" u="none" strike="noStrike" cap="none">
                <a:solidFill>
                  <a:srgbClr val="3F3F3F"/>
                </a:solidFill>
                <a:latin typeface="Garamond"/>
                <a:ea typeface="Garamond"/>
                <a:cs typeface="Garamond"/>
                <a:sym typeface="Garamond"/>
              </a:defRPr>
            </a:lvl1pPr>
            <a:lvl2pPr marL="0" lvl="1" indent="0" algn="r">
              <a:spcBef>
                <a:spcPts val="0"/>
              </a:spcBef>
              <a:buNone/>
              <a:defRPr sz="1000" b="0" i="0" u="none" strike="noStrike" cap="none">
                <a:solidFill>
                  <a:srgbClr val="3F3F3F"/>
                </a:solidFill>
                <a:latin typeface="Garamond"/>
                <a:ea typeface="Garamond"/>
                <a:cs typeface="Garamond"/>
                <a:sym typeface="Garamond"/>
              </a:defRPr>
            </a:lvl2pPr>
            <a:lvl3pPr marL="0" lvl="2" indent="0" algn="r">
              <a:spcBef>
                <a:spcPts val="0"/>
              </a:spcBef>
              <a:buNone/>
              <a:defRPr sz="1000" b="0" i="0" u="none" strike="noStrike" cap="none">
                <a:solidFill>
                  <a:srgbClr val="3F3F3F"/>
                </a:solidFill>
                <a:latin typeface="Garamond"/>
                <a:ea typeface="Garamond"/>
                <a:cs typeface="Garamond"/>
                <a:sym typeface="Garamond"/>
              </a:defRPr>
            </a:lvl3pPr>
            <a:lvl4pPr marL="0" lvl="3" indent="0" algn="r">
              <a:spcBef>
                <a:spcPts val="0"/>
              </a:spcBef>
              <a:buNone/>
              <a:defRPr sz="1000" b="0" i="0" u="none" strike="noStrike" cap="none">
                <a:solidFill>
                  <a:srgbClr val="3F3F3F"/>
                </a:solidFill>
                <a:latin typeface="Garamond"/>
                <a:ea typeface="Garamond"/>
                <a:cs typeface="Garamond"/>
                <a:sym typeface="Garamond"/>
              </a:defRPr>
            </a:lvl4pPr>
            <a:lvl5pPr marL="0" lvl="4" indent="0" algn="r">
              <a:spcBef>
                <a:spcPts val="0"/>
              </a:spcBef>
              <a:buNone/>
              <a:defRPr sz="1000" b="0" i="0" u="none" strike="noStrike" cap="none">
                <a:solidFill>
                  <a:srgbClr val="3F3F3F"/>
                </a:solidFill>
                <a:latin typeface="Garamond"/>
                <a:ea typeface="Garamond"/>
                <a:cs typeface="Garamond"/>
                <a:sym typeface="Garamond"/>
              </a:defRPr>
            </a:lvl5pPr>
            <a:lvl6pPr marL="0" lvl="5" indent="0" algn="r">
              <a:spcBef>
                <a:spcPts val="0"/>
              </a:spcBef>
              <a:buNone/>
              <a:defRPr sz="1000" b="0" i="0" u="none" strike="noStrike" cap="none">
                <a:solidFill>
                  <a:srgbClr val="3F3F3F"/>
                </a:solidFill>
                <a:latin typeface="Garamond"/>
                <a:ea typeface="Garamond"/>
                <a:cs typeface="Garamond"/>
                <a:sym typeface="Garamond"/>
              </a:defRPr>
            </a:lvl6pPr>
            <a:lvl7pPr marL="0" lvl="6" indent="0" algn="r">
              <a:spcBef>
                <a:spcPts val="0"/>
              </a:spcBef>
              <a:buNone/>
              <a:defRPr sz="1000" b="0" i="0" u="none" strike="noStrike" cap="none">
                <a:solidFill>
                  <a:srgbClr val="3F3F3F"/>
                </a:solidFill>
                <a:latin typeface="Garamond"/>
                <a:ea typeface="Garamond"/>
                <a:cs typeface="Garamond"/>
                <a:sym typeface="Garamond"/>
              </a:defRPr>
            </a:lvl7pPr>
            <a:lvl8pPr marL="0" lvl="7" indent="0" algn="r">
              <a:spcBef>
                <a:spcPts val="0"/>
              </a:spcBef>
              <a:buNone/>
              <a:defRPr sz="1000" b="0" i="0" u="none" strike="noStrike" cap="none">
                <a:solidFill>
                  <a:srgbClr val="3F3F3F"/>
                </a:solidFill>
                <a:latin typeface="Garamond"/>
                <a:ea typeface="Garamond"/>
                <a:cs typeface="Garamond"/>
                <a:sym typeface="Garamond"/>
              </a:defRPr>
            </a:lvl8pPr>
            <a:lvl9pPr marL="0" lvl="8" indent="0" algn="r">
              <a:spcBef>
                <a:spcPts val="0"/>
              </a:spcBef>
              <a:buNone/>
              <a:defRPr sz="1000" b="0" i="0" u="none" strike="noStrike" cap="none">
                <a:solidFill>
                  <a:srgbClr val="3F3F3F"/>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re et texte vertical" type="vertTx">
  <p:cSld name="VERTICAL_TEXT">
    <p:spTree>
      <p:nvGrpSpPr>
        <p:cNvPr id="1" name="Shape 94"/>
        <p:cNvGrpSpPr/>
        <p:nvPr/>
      </p:nvGrpSpPr>
      <p:grpSpPr>
        <a:xfrm>
          <a:off x="0" y="0"/>
          <a:ext cx="0" cy="0"/>
          <a:chOff x="0" y="0"/>
          <a:chExt cx="0" cy="0"/>
        </a:xfrm>
      </p:grpSpPr>
      <p:sp>
        <p:nvSpPr>
          <p:cNvPr id="95" name="Google Shape;95;p34"/>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96" name="Google Shape;96;p34"/>
          <p:cNvSpPr txBox="1">
            <a:spLocks noGrp="1"/>
          </p:cNvSpPr>
          <p:nvPr>
            <p:ph type="body" idx="1"/>
          </p:nvPr>
        </p:nvSpPr>
        <p:spPr>
          <a:xfrm rot="5400000">
            <a:off x="4130040" y="-960120"/>
            <a:ext cx="3931920" cy="10058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97" name="Google Shape;97;p34"/>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34"/>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34"/>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re vertical et texte" type="vertTitleAndTx">
  <p:cSld name="VERTICAL_TITLE_AND_VERTICAL_TEXT">
    <p:spTree>
      <p:nvGrpSpPr>
        <p:cNvPr id="1" name="Shape 100"/>
        <p:cNvGrpSpPr/>
        <p:nvPr/>
      </p:nvGrpSpPr>
      <p:grpSpPr>
        <a:xfrm>
          <a:off x="0" y="0"/>
          <a:ext cx="0" cy="0"/>
          <a:chOff x="0" y="0"/>
          <a:chExt cx="0" cy="0"/>
        </a:xfrm>
      </p:grpSpPr>
      <p:sp>
        <p:nvSpPr>
          <p:cNvPr id="101" name="Google Shape;101;p35"/>
          <p:cNvSpPr txBox="1">
            <a:spLocks noGrp="1"/>
          </p:cNvSpPr>
          <p:nvPr>
            <p:ph type="title"/>
          </p:nvPr>
        </p:nvSpPr>
        <p:spPr>
          <a:xfrm rot="5400000">
            <a:off x="7543800" y="2209800"/>
            <a:ext cx="5257800" cy="23622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2" name="Google Shape;102;p35"/>
          <p:cNvSpPr txBox="1">
            <a:spLocks noGrp="1"/>
          </p:cNvSpPr>
          <p:nvPr>
            <p:ph type="body" idx="1"/>
          </p:nvPr>
        </p:nvSpPr>
        <p:spPr>
          <a:xfrm rot="5400000">
            <a:off x="2247900" y="-647700"/>
            <a:ext cx="5257800" cy="80772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103" name="Google Shape;103;p35"/>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4" name="Google Shape;104;p35"/>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35"/>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927001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7"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7612689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9"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002172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1"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2"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9289826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394994515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4"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14918259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7"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8"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63644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0"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1"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2"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770454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Vide" type="blank">
  <p:cSld name="BLANK">
    <p:spTree>
      <p:nvGrpSpPr>
        <p:cNvPr id="1" name="Shape 31"/>
        <p:cNvGrpSpPr/>
        <p:nvPr/>
      </p:nvGrpSpPr>
      <p:grpSpPr>
        <a:xfrm>
          <a:off x="0" y="0"/>
          <a:ext cx="0" cy="0"/>
          <a:chOff x="0" y="0"/>
          <a:chExt cx="0" cy="0"/>
        </a:xfrm>
      </p:grpSpPr>
      <p:sp>
        <p:nvSpPr>
          <p:cNvPr id="32" name="Google Shape;32;p26"/>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26"/>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6"/>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5"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6"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5520040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8"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9"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408132387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4"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extLst>
      <p:ext uri="{BB962C8B-B14F-4D97-AF65-F5344CB8AC3E}">
        <p14:creationId xmlns:p14="http://schemas.microsoft.com/office/powerpoint/2010/main" val="22385013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6"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7"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128" name="Image 127"/>
          <p:cNvPicPr/>
          <p:nvPr/>
        </p:nvPicPr>
        <p:blipFill>
          <a:blip r:embed="rId2"/>
          <a:stretch/>
        </p:blipFill>
        <p:spPr>
          <a:xfrm>
            <a:off x="3631680" y="2102760"/>
            <a:ext cx="4927320" cy="3931560"/>
          </a:xfrm>
          <a:prstGeom prst="rect">
            <a:avLst/>
          </a:prstGeom>
          <a:ln>
            <a:noFill/>
          </a:ln>
        </p:spPr>
      </p:pic>
      <p:pic>
        <p:nvPicPr>
          <p:cNvPr id="129" name="Image 128"/>
          <p:cNvPicPr/>
          <p:nvPr/>
        </p:nvPicPr>
        <p:blipFill>
          <a:blip r:embed="rId2"/>
          <a:stretch/>
        </p:blipFill>
        <p:spPr>
          <a:xfrm>
            <a:off x="3631680" y="2102760"/>
            <a:ext cx="4927320" cy="3931560"/>
          </a:xfrm>
          <a:prstGeom prst="rect">
            <a:avLst/>
          </a:prstGeom>
          <a:ln>
            <a:noFill/>
          </a:ln>
        </p:spPr>
      </p:pic>
    </p:spTree>
    <p:extLst>
      <p:ext uri="{BB962C8B-B14F-4D97-AF65-F5344CB8AC3E}">
        <p14:creationId xmlns:p14="http://schemas.microsoft.com/office/powerpoint/2010/main" val="2422361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a:lvl1pPr>
            <a:lvl2pPr marL="914400" lvl="1" indent="-342900" algn="l">
              <a:lnSpc>
                <a:spcPct val="100000"/>
              </a:lnSpc>
              <a:spcBef>
                <a:spcPts val="500"/>
              </a:spcBef>
              <a:spcAft>
                <a:spcPts val="0"/>
              </a:spcAft>
              <a:buSzPts val="1800"/>
              <a:buChar char="◦"/>
              <a:defRPr/>
            </a:lvl2pPr>
            <a:lvl3pPr marL="1371600" lvl="2" indent="-342900" algn="l">
              <a:lnSpc>
                <a:spcPct val="100000"/>
              </a:lnSpc>
              <a:spcBef>
                <a:spcPts val="500"/>
              </a:spcBef>
              <a:spcAft>
                <a:spcPts val="0"/>
              </a:spcAft>
              <a:buSzPts val="1800"/>
              <a:buChar char="◦"/>
              <a:defRPr/>
            </a:lvl3pPr>
            <a:lvl4pPr marL="1828800" lvl="3" indent="-342900" algn="l">
              <a:lnSpc>
                <a:spcPct val="100000"/>
              </a:lnSpc>
              <a:spcBef>
                <a:spcPts val="500"/>
              </a:spcBef>
              <a:spcAft>
                <a:spcPts val="0"/>
              </a:spcAft>
              <a:buSzPts val="1800"/>
              <a:buChar char="◦"/>
              <a:defRPr/>
            </a:lvl4pPr>
            <a:lvl5pPr marL="2286000" lvl="4" indent="-342900" algn="l">
              <a:lnSpc>
                <a:spcPct val="100000"/>
              </a:lnSpc>
              <a:spcBef>
                <a:spcPts val="500"/>
              </a:spcBef>
              <a:spcAft>
                <a:spcPts val="0"/>
              </a:spcAft>
              <a:buSzPts val="1800"/>
              <a:buChar char="◦"/>
              <a:defRPr/>
            </a:lvl5pPr>
            <a:lvl6pPr marL="2743200" lvl="5" indent="-342900" algn="l">
              <a:lnSpc>
                <a:spcPct val="100000"/>
              </a:lnSpc>
              <a:spcBef>
                <a:spcPts val="500"/>
              </a:spcBef>
              <a:spcAft>
                <a:spcPts val="0"/>
              </a:spcAft>
              <a:buSzPts val="1800"/>
              <a:buChar char="◦"/>
              <a:defRPr/>
            </a:lvl6pPr>
            <a:lvl7pPr marL="3200400" lvl="6" indent="-342900" algn="l">
              <a:lnSpc>
                <a:spcPct val="100000"/>
              </a:lnSpc>
              <a:spcBef>
                <a:spcPts val="500"/>
              </a:spcBef>
              <a:spcAft>
                <a:spcPts val="0"/>
              </a:spcAft>
              <a:buSzPts val="1800"/>
              <a:buChar char="◦"/>
              <a:defRPr/>
            </a:lvl7pPr>
            <a:lvl8pPr marL="3657600" lvl="7" indent="-342900" algn="l">
              <a:lnSpc>
                <a:spcPct val="100000"/>
              </a:lnSpc>
              <a:spcBef>
                <a:spcPts val="500"/>
              </a:spcBef>
              <a:spcAft>
                <a:spcPts val="0"/>
              </a:spcAft>
              <a:buSzPts val="1800"/>
              <a:buChar char="◦"/>
              <a:defRPr/>
            </a:lvl8pPr>
            <a:lvl9pPr marL="4114800" lvl="8" indent="-342900" algn="l">
              <a:lnSpc>
                <a:spcPct val="100000"/>
              </a:lnSpc>
              <a:spcBef>
                <a:spcPts val="500"/>
              </a:spcBef>
              <a:spcAft>
                <a:spcPts val="0"/>
              </a:spcAft>
              <a:buSzPts val="1800"/>
              <a:buChar char="◦"/>
              <a:defRPr/>
            </a:lvl9pPr>
          </a:lstStyle>
          <a:p>
            <a:endParaRPr/>
          </a:p>
        </p:txBody>
      </p:sp>
      <p:sp>
        <p:nvSpPr>
          <p:cNvPr id="38" name="Google Shape;38;p27"/>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7"/>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27"/>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41"/>
        <p:cNvGrpSpPr/>
        <p:nvPr/>
      </p:nvGrpSpPr>
      <p:grpSpPr>
        <a:xfrm>
          <a:off x="0" y="0"/>
          <a:ext cx="0" cy="0"/>
          <a:chOff x="0" y="0"/>
          <a:chExt cx="0" cy="0"/>
        </a:xfrm>
      </p:grpSpPr>
      <p:sp>
        <p:nvSpPr>
          <p:cNvPr id="42" name="Google Shape;42;p28"/>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28"/>
          <p:cNvSpPr txBox="1">
            <a:spLocks noGrp="1"/>
          </p:cNvSpPr>
          <p:nvPr>
            <p:ph type="body" idx="1"/>
          </p:nvPr>
        </p:nvSpPr>
        <p:spPr>
          <a:xfrm>
            <a:off x="1066800" y="2103120"/>
            <a:ext cx="4754880" cy="37490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44" name="Google Shape;44;p28"/>
          <p:cNvSpPr txBox="1">
            <a:spLocks noGrp="1"/>
          </p:cNvSpPr>
          <p:nvPr>
            <p:ph type="body" idx="2"/>
          </p:nvPr>
        </p:nvSpPr>
        <p:spPr>
          <a:xfrm>
            <a:off x="6370320" y="2103120"/>
            <a:ext cx="4754880" cy="374904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45" name="Google Shape;45;p28"/>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6" name="Google Shape;46;p28"/>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8"/>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Titre de section" type="secHead">
  <p:cSld name="SECTION_HEADER">
    <p:bg>
      <p:bgPr>
        <a:solidFill>
          <a:schemeClr val="lt2"/>
        </a:solidFill>
        <a:effectLst/>
      </p:bgPr>
    </p:bg>
    <p:spTree>
      <p:nvGrpSpPr>
        <p:cNvPr id="1" name="Shape 48"/>
        <p:cNvGrpSpPr/>
        <p:nvPr/>
      </p:nvGrpSpPr>
      <p:grpSpPr>
        <a:xfrm>
          <a:off x="0" y="0"/>
          <a:ext cx="0" cy="0"/>
          <a:chOff x="0" y="0"/>
          <a:chExt cx="0" cy="0"/>
        </a:xfrm>
      </p:grpSpPr>
      <p:sp>
        <p:nvSpPr>
          <p:cNvPr id="49" name="Google Shape;49;p29"/>
          <p:cNvSpPr/>
          <p:nvPr/>
        </p:nvSpPr>
        <p:spPr>
          <a:xfrm>
            <a:off x="11784" y="0"/>
            <a:ext cx="12192000" cy="6858000"/>
          </a:xfrm>
          <a:prstGeom prst="rect">
            <a:avLst/>
          </a:prstGeom>
          <a:blipFill rotWithShape="1">
            <a:blip r:embed="rId2">
              <a:alphaModFix amt="40000"/>
            </a:blip>
            <a:tile tx="-133350" ty="330200" sx="85000" sy="85000" flip="xy" algn="tl"/>
          </a:blip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0" name="Google Shape;50;p29"/>
          <p:cNvSpPr/>
          <p:nvPr/>
        </p:nvSpPr>
        <p:spPr>
          <a:xfrm>
            <a:off x="1307870" y="1267730"/>
            <a:ext cx="9576262" cy="4307950"/>
          </a:xfrm>
          <a:prstGeom prst="rect">
            <a:avLst/>
          </a:prstGeom>
          <a:solidFill>
            <a:schemeClr val="lt1"/>
          </a:solidFill>
          <a:ln>
            <a:noFill/>
          </a:ln>
          <a:effectLst>
            <a:outerShdw blurRad="50800" algn="ctr" rotWithShape="0">
              <a:srgbClr val="000000">
                <a:alpha val="65882"/>
              </a:srgbClr>
            </a:outerShdw>
          </a:effectLst>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1" name="Google Shape;51;p29"/>
          <p:cNvSpPr/>
          <p:nvPr/>
        </p:nvSpPr>
        <p:spPr>
          <a:xfrm>
            <a:off x="1447801" y="1411615"/>
            <a:ext cx="9296400" cy="4034770"/>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29"/>
          <p:cNvSpPr/>
          <p:nvPr/>
        </p:nvSpPr>
        <p:spPr>
          <a:xfrm>
            <a:off x="5135880" y="1267730"/>
            <a:ext cx="1920240" cy="73152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53" name="Google Shape;53;p29"/>
          <p:cNvGrpSpPr/>
          <p:nvPr/>
        </p:nvGrpSpPr>
        <p:grpSpPr>
          <a:xfrm>
            <a:off x="5250180" y="1267730"/>
            <a:ext cx="1691640" cy="645295"/>
            <a:chOff x="5318306" y="1386268"/>
            <a:chExt cx="1567331" cy="645295"/>
          </a:xfrm>
        </p:grpSpPr>
        <p:cxnSp>
          <p:nvCxnSpPr>
            <p:cNvPr id="54" name="Google Shape;54;p29"/>
            <p:cNvCxnSpPr/>
            <p:nvPr/>
          </p:nvCxnSpPr>
          <p:spPr>
            <a:xfrm>
              <a:off x="5318306" y="1386268"/>
              <a:ext cx="0" cy="640080"/>
            </a:xfrm>
            <a:prstGeom prst="straightConnector1">
              <a:avLst/>
            </a:prstGeom>
            <a:solidFill>
              <a:srgbClr val="262626"/>
            </a:solidFill>
            <a:ln w="9525" cap="flat" cmpd="sng">
              <a:solidFill>
                <a:srgbClr val="7D3B12"/>
              </a:solidFill>
              <a:prstDash val="solid"/>
              <a:miter lim="800000"/>
              <a:headEnd type="none" w="sm" len="sm"/>
              <a:tailEnd type="none" w="sm" len="sm"/>
            </a:ln>
          </p:spPr>
        </p:cxnSp>
        <p:cxnSp>
          <p:nvCxnSpPr>
            <p:cNvPr id="55" name="Google Shape;55;p29"/>
            <p:cNvCxnSpPr/>
            <p:nvPr/>
          </p:nvCxnSpPr>
          <p:spPr>
            <a:xfrm>
              <a:off x="6885637" y="1386268"/>
              <a:ext cx="0" cy="640080"/>
            </a:xfrm>
            <a:prstGeom prst="straightConnector1">
              <a:avLst/>
            </a:prstGeom>
            <a:solidFill>
              <a:srgbClr val="262626"/>
            </a:solidFill>
            <a:ln w="9525" cap="flat" cmpd="sng">
              <a:solidFill>
                <a:srgbClr val="7D3B12"/>
              </a:solidFill>
              <a:prstDash val="solid"/>
              <a:miter lim="800000"/>
              <a:headEnd type="none" w="sm" len="sm"/>
              <a:tailEnd type="none" w="sm" len="sm"/>
            </a:ln>
          </p:spPr>
        </p:cxnSp>
        <p:cxnSp>
          <p:nvCxnSpPr>
            <p:cNvPr id="56" name="Google Shape;56;p29"/>
            <p:cNvCxnSpPr/>
            <p:nvPr/>
          </p:nvCxnSpPr>
          <p:spPr>
            <a:xfrm>
              <a:off x="5318306" y="2031563"/>
              <a:ext cx="1567331" cy="0"/>
            </a:xfrm>
            <a:prstGeom prst="straightConnector1">
              <a:avLst/>
            </a:prstGeom>
            <a:solidFill>
              <a:srgbClr val="262626"/>
            </a:solidFill>
            <a:ln w="9525" cap="flat" cmpd="sng">
              <a:solidFill>
                <a:srgbClr val="7D3B12"/>
              </a:solidFill>
              <a:prstDash val="solid"/>
              <a:miter lim="800000"/>
              <a:headEnd type="none" w="sm" len="sm"/>
              <a:tailEnd type="none" w="sm" len="sm"/>
            </a:ln>
          </p:spPr>
        </p:cxnSp>
      </p:grpSp>
      <p:sp>
        <p:nvSpPr>
          <p:cNvPr id="57" name="Google Shape;57;p29"/>
          <p:cNvSpPr txBox="1">
            <a:spLocks noGrp="1"/>
          </p:cNvSpPr>
          <p:nvPr>
            <p:ph type="title"/>
          </p:nvPr>
        </p:nvSpPr>
        <p:spPr>
          <a:xfrm>
            <a:off x="1563623" y="2094309"/>
            <a:ext cx="9070848" cy="2587752"/>
          </a:xfrm>
          <a:prstGeom prst="rect">
            <a:avLst/>
          </a:prstGeom>
          <a:noFill/>
          <a:ln>
            <a:noFill/>
          </a:ln>
        </p:spPr>
        <p:txBody>
          <a:bodyPr spcFirstLastPara="1" wrap="square" lIns="91425" tIns="45700" rIns="91425" bIns="45700" anchor="ctr" anchorCtr="0">
            <a:noAutofit/>
          </a:bodyPr>
          <a:lstStyle>
            <a:lvl1pPr lvl="0" algn="ctr">
              <a:lnSpc>
                <a:spcPct val="83000"/>
              </a:lnSpc>
              <a:spcBef>
                <a:spcPts val="0"/>
              </a:spcBef>
              <a:spcAft>
                <a:spcPts val="0"/>
              </a:spcAft>
              <a:buClr>
                <a:srgbClr val="262626"/>
              </a:buClr>
              <a:buSzPts val="7200"/>
              <a:buFont typeface="Garamond"/>
              <a:buNone/>
              <a:defRPr sz="7200" cap="none">
                <a:solidFill>
                  <a:srgbClr val="262626"/>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8" name="Google Shape;58;p29"/>
          <p:cNvSpPr txBox="1">
            <a:spLocks noGrp="1"/>
          </p:cNvSpPr>
          <p:nvPr>
            <p:ph type="body" idx="1"/>
          </p:nvPr>
        </p:nvSpPr>
        <p:spPr>
          <a:xfrm>
            <a:off x="1563624" y="4682062"/>
            <a:ext cx="9070848" cy="457200"/>
          </a:xfrm>
          <a:prstGeom prst="rect">
            <a:avLst/>
          </a:prstGeom>
          <a:noFill/>
          <a:ln>
            <a:noFill/>
          </a:ln>
        </p:spPr>
        <p:txBody>
          <a:bodyPr spcFirstLastPara="1" wrap="square" lIns="91425" tIns="45700" rIns="91425" bIns="45700" anchor="t" anchorCtr="0">
            <a:normAutofit/>
          </a:bodyPr>
          <a:lstStyle>
            <a:lvl1pPr marL="457200" lvl="0" indent="-228600" algn="ctr">
              <a:lnSpc>
                <a:spcPct val="100000"/>
              </a:lnSpc>
              <a:spcBef>
                <a:spcPts val="900"/>
              </a:spcBef>
              <a:spcAft>
                <a:spcPts val="0"/>
              </a:spcAft>
              <a:buSzPts val="1600"/>
              <a:buNone/>
              <a:defRPr sz="1600">
                <a:solidFill>
                  <a:schemeClr val="dk2"/>
                </a:solidFill>
              </a:defRPr>
            </a:lvl1pPr>
            <a:lvl2pPr marL="914400" lvl="1" indent="-228600" algn="l">
              <a:lnSpc>
                <a:spcPct val="100000"/>
              </a:lnSpc>
              <a:spcBef>
                <a:spcPts val="500"/>
              </a:spcBef>
              <a:spcAft>
                <a:spcPts val="0"/>
              </a:spcAft>
              <a:buSzPts val="1600"/>
              <a:buNone/>
              <a:defRPr sz="1600">
                <a:solidFill>
                  <a:srgbClr val="888888"/>
                </a:solidFill>
              </a:defRPr>
            </a:lvl2pPr>
            <a:lvl3pPr marL="1371600" lvl="2" indent="-228600" algn="l">
              <a:lnSpc>
                <a:spcPct val="100000"/>
              </a:lnSpc>
              <a:spcBef>
                <a:spcPts val="500"/>
              </a:spcBef>
              <a:spcAft>
                <a:spcPts val="0"/>
              </a:spcAft>
              <a:buSzPts val="1600"/>
              <a:buNone/>
              <a:defRPr sz="1600">
                <a:solidFill>
                  <a:srgbClr val="888888"/>
                </a:solidFill>
              </a:defRPr>
            </a:lvl3pPr>
            <a:lvl4pPr marL="1828800" lvl="3" indent="-228600" algn="l">
              <a:lnSpc>
                <a:spcPct val="100000"/>
              </a:lnSpc>
              <a:spcBef>
                <a:spcPts val="500"/>
              </a:spcBef>
              <a:spcAft>
                <a:spcPts val="0"/>
              </a:spcAft>
              <a:buSzPts val="1400"/>
              <a:buNone/>
              <a:defRPr sz="1400">
                <a:solidFill>
                  <a:srgbClr val="888888"/>
                </a:solidFill>
              </a:defRPr>
            </a:lvl4pPr>
            <a:lvl5pPr marL="2286000" lvl="4" indent="-228600" algn="l">
              <a:lnSpc>
                <a:spcPct val="100000"/>
              </a:lnSpc>
              <a:spcBef>
                <a:spcPts val="500"/>
              </a:spcBef>
              <a:spcAft>
                <a:spcPts val="0"/>
              </a:spcAft>
              <a:buSzPts val="1400"/>
              <a:buNone/>
              <a:defRPr sz="1400">
                <a:solidFill>
                  <a:srgbClr val="888888"/>
                </a:solidFill>
              </a:defRPr>
            </a:lvl5pPr>
            <a:lvl6pPr marL="2743200" lvl="5" indent="-228600" algn="l">
              <a:lnSpc>
                <a:spcPct val="100000"/>
              </a:lnSpc>
              <a:spcBef>
                <a:spcPts val="500"/>
              </a:spcBef>
              <a:spcAft>
                <a:spcPts val="0"/>
              </a:spcAft>
              <a:buSzPts val="1400"/>
              <a:buNone/>
              <a:defRPr sz="1400">
                <a:solidFill>
                  <a:srgbClr val="888888"/>
                </a:solidFill>
              </a:defRPr>
            </a:lvl6pPr>
            <a:lvl7pPr marL="3200400" lvl="6" indent="-228600" algn="l">
              <a:lnSpc>
                <a:spcPct val="100000"/>
              </a:lnSpc>
              <a:spcBef>
                <a:spcPts val="500"/>
              </a:spcBef>
              <a:spcAft>
                <a:spcPts val="0"/>
              </a:spcAft>
              <a:buSzPts val="1400"/>
              <a:buNone/>
              <a:defRPr sz="1400">
                <a:solidFill>
                  <a:srgbClr val="888888"/>
                </a:solidFill>
              </a:defRPr>
            </a:lvl7pPr>
            <a:lvl8pPr marL="3657600" lvl="7" indent="-228600" algn="l">
              <a:lnSpc>
                <a:spcPct val="100000"/>
              </a:lnSpc>
              <a:spcBef>
                <a:spcPts val="500"/>
              </a:spcBef>
              <a:spcAft>
                <a:spcPts val="0"/>
              </a:spcAft>
              <a:buSzPts val="1400"/>
              <a:buNone/>
              <a:defRPr sz="1400">
                <a:solidFill>
                  <a:srgbClr val="888888"/>
                </a:solidFill>
              </a:defRPr>
            </a:lvl8pPr>
            <a:lvl9pPr marL="4114800" lvl="8" indent="-228600" algn="l">
              <a:lnSpc>
                <a:spcPct val="100000"/>
              </a:lnSpc>
              <a:spcBef>
                <a:spcPts val="500"/>
              </a:spcBef>
              <a:spcAft>
                <a:spcPts val="0"/>
              </a:spcAft>
              <a:buSzPts val="1400"/>
              <a:buNone/>
              <a:defRPr sz="1400">
                <a:solidFill>
                  <a:srgbClr val="888888"/>
                </a:solidFill>
              </a:defRPr>
            </a:lvl9pPr>
          </a:lstStyle>
          <a:p>
            <a:endParaRPr/>
          </a:p>
        </p:txBody>
      </p:sp>
      <p:sp>
        <p:nvSpPr>
          <p:cNvPr id="59" name="Google Shape;59;p29"/>
          <p:cNvSpPr txBox="1">
            <a:spLocks noGrp="1"/>
          </p:cNvSpPr>
          <p:nvPr>
            <p:ph type="dt" idx="10"/>
          </p:nvPr>
        </p:nvSpPr>
        <p:spPr>
          <a:xfrm>
            <a:off x="5321808" y="1344502"/>
            <a:ext cx="1554480" cy="53035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sz="1300">
                <a:solidFill>
                  <a:srgbClr val="FFFFFF"/>
                </a:solidFill>
                <a:latin typeface="Garamond"/>
                <a:ea typeface="Garamond"/>
                <a:cs typeface="Garamond"/>
                <a:sym typeface="Garamon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9"/>
          <p:cNvSpPr txBox="1">
            <a:spLocks noGrp="1"/>
          </p:cNvSpPr>
          <p:nvPr>
            <p:ph type="ftr" idx="11"/>
          </p:nvPr>
        </p:nvSpPr>
        <p:spPr>
          <a:xfrm>
            <a:off x="1453896" y="5212080"/>
            <a:ext cx="5907024" cy="22860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9"/>
          <p:cNvSpPr txBox="1">
            <a:spLocks noGrp="1"/>
          </p:cNvSpPr>
          <p:nvPr>
            <p:ph type="sldNum" idx="12"/>
          </p:nvPr>
        </p:nvSpPr>
        <p:spPr>
          <a:xfrm>
            <a:off x="8604504" y="5212080"/>
            <a:ext cx="2112264" cy="228600"/>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aison" type="twoTxTwoObj">
  <p:cSld name="TWO_OBJECTS_WITH_TEXT">
    <p:spTree>
      <p:nvGrpSpPr>
        <p:cNvPr id="1" name="Shape 62"/>
        <p:cNvGrpSpPr/>
        <p:nvPr/>
      </p:nvGrpSpPr>
      <p:grpSpPr>
        <a:xfrm>
          <a:off x="0" y="0"/>
          <a:ext cx="0" cy="0"/>
          <a:chOff x="0" y="0"/>
          <a:chExt cx="0" cy="0"/>
        </a:xfrm>
      </p:grpSpPr>
      <p:sp>
        <p:nvSpPr>
          <p:cNvPr id="63" name="Google Shape;63;p30"/>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4" name="Google Shape;64;p30"/>
          <p:cNvSpPr txBox="1">
            <a:spLocks noGrp="1"/>
          </p:cNvSpPr>
          <p:nvPr>
            <p:ph type="body" idx="1"/>
          </p:nvPr>
        </p:nvSpPr>
        <p:spPr>
          <a:xfrm>
            <a:off x="1069848" y="2074334"/>
            <a:ext cx="4754880" cy="640080"/>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SzPts val="1800"/>
              <a:buNone/>
              <a:defRPr sz="1800" b="0">
                <a:solidFill>
                  <a:schemeClr val="dk2"/>
                </a:solidFill>
                <a:latin typeface="Garamond"/>
                <a:ea typeface="Garamond"/>
                <a:cs typeface="Garamond"/>
                <a:sym typeface="Garamond"/>
              </a:defRPr>
            </a:lvl1pPr>
            <a:lvl2pPr marL="914400" lvl="1" indent="-228600" algn="l">
              <a:lnSpc>
                <a:spcPct val="100000"/>
              </a:lnSpc>
              <a:spcBef>
                <a:spcPts val="500"/>
              </a:spcBef>
              <a:spcAft>
                <a:spcPts val="0"/>
              </a:spcAft>
              <a:buSzPts val="1800"/>
              <a:buNone/>
              <a:defRPr sz="18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100000"/>
              </a:lnSpc>
              <a:spcBef>
                <a:spcPts val="500"/>
              </a:spcBef>
              <a:spcAft>
                <a:spcPts val="0"/>
              </a:spcAft>
              <a:buSzPts val="1600"/>
              <a:buNone/>
              <a:defRPr sz="1600" b="1"/>
            </a:lvl6pPr>
            <a:lvl7pPr marL="3200400" lvl="6" indent="-228600" algn="l">
              <a:lnSpc>
                <a:spcPct val="100000"/>
              </a:lnSpc>
              <a:spcBef>
                <a:spcPts val="500"/>
              </a:spcBef>
              <a:spcAft>
                <a:spcPts val="0"/>
              </a:spcAft>
              <a:buSzPts val="1600"/>
              <a:buNone/>
              <a:defRPr sz="1600" b="1"/>
            </a:lvl7pPr>
            <a:lvl8pPr marL="3657600" lvl="7" indent="-228600" algn="l">
              <a:lnSpc>
                <a:spcPct val="100000"/>
              </a:lnSpc>
              <a:spcBef>
                <a:spcPts val="500"/>
              </a:spcBef>
              <a:spcAft>
                <a:spcPts val="0"/>
              </a:spcAft>
              <a:buSzPts val="1600"/>
              <a:buNone/>
              <a:defRPr sz="1600" b="1"/>
            </a:lvl8pPr>
            <a:lvl9pPr marL="4114800" lvl="8" indent="-228600" algn="l">
              <a:lnSpc>
                <a:spcPct val="100000"/>
              </a:lnSpc>
              <a:spcBef>
                <a:spcPts val="500"/>
              </a:spcBef>
              <a:spcAft>
                <a:spcPts val="0"/>
              </a:spcAft>
              <a:buSzPts val="1600"/>
              <a:buNone/>
              <a:defRPr sz="1600" b="1"/>
            </a:lvl9pPr>
          </a:lstStyle>
          <a:p>
            <a:endParaRPr/>
          </a:p>
        </p:txBody>
      </p:sp>
      <p:sp>
        <p:nvSpPr>
          <p:cNvPr id="65" name="Google Shape;65;p30"/>
          <p:cNvSpPr txBox="1">
            <a:spLocks noGrp="1"/>
          </p:cNvSpPr>
          <p:nvPr>
            <p:ph type="body" idx="2"/>
          </p:nvPr>
        </p:nvSpPr>
        <p:spPr>
          <a:xfrm>
            <a:off x="1069848" y="2755898"/>
            <a:ext cx="4754880" cy="3200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66" name="Google Shape;66;p30"/>
          <p:cNvSpPr txBox="1">
            <a:spLocks noGrp="1"/>
          </p:cNvSpPr>
          <p:nvPr>
            <p:ph type="body" idx="3"/>
          </p:nvPr>
        </p:nvSpPr>
        <p:spPr>
          <a:xfrm>
            <a:off x="6373368" y="2074334"/>
            <a:ext cx="4754880" cy="640080"/>
          </a:xfrm>
          <a:prstGeom prst="rect">
            <a:avLst/>
          </a:prstGeom>
          <a:noFill/>
          <a:ln>
            <a:noFill/>
          </a:ln>
        </p:spPr>
        <p:txBody>
          <a:bodyPr spcFirstLastPara="1" wrap="square" lIns="91425" tIns="45700" rIns="91425" bIns="45700" anchor="ctr" anchorCtr="0">
            <a:normAutofit/>
          </a:bodyPr>
          <a:lstStyle>
            <a:lvl1pPr marL="457200" lvl="0" indent="-228600" algn="ctr">
              <a:lnSpc>
                <a:spcPct val="100000"/>
              </a:lnSpc>
              <a:spcBef>
                <a:spcPts val="0"/>
              </a:spcBef>
              <a:spcAft>
                <a:spcPts val="0"/>
              </a:spcAft>
              <a:buSzPts val="1800"/>
              <a:buNone/>
              <a:defRPr sz="1800" b="0">
                <a:solidFill>
                  <a:schemeClr val="dk2"/>
                </a:solidFill>
              </a:defRPr>
            </a:lvl1pPr>
            <a:lvl2pPr marL="914400" lvl="1" indent="-228600" algn="l">
              <a:lnSpc>
                <a:spcPct val="100000"/>
              </a:lnSpc>
              <a:spcBef>
                <a:spcPts val="500"/>
              </a:spcBef>
              <a:spcAft>
                <a:spcPts val="0"/>
              </a:spcAft>
              <a:buSzPts val="1800"/>
              <a:buNone/>
              <a:defRPr sz="1800" b="1"/>
            </a:lvl2pPr>
            <a:lvl3pPr marL="1371600" lvl="2" indent="-228600" algn="l">
              <a:lnSpc>
                <a:spcPct val="100000"/>
              </a:lnSpc>
              <a:spcBef>
                <a:spcPts val="500"/>
              </a:spcBef>
              <a:spcAft>
                <a:spcPts val="0"/>
              </a:spcAft>
              <a:buSzPts val="1800"/>
              <a:buNone/>
              <a:defRPr sz="1800" b="1"/>
            </a:lvl3pPr>
            <a:lvl4pPr marL="1828800" lvl="3" indent="-228600" algn="l">
              <a:lnSpc>
                <a:spcPct val="100000"/>
              </a:lnSpc>
              <a:spcBef>
                <a:spcPts val="500"/>
              </a:spcBef>
              <a:spcAft>
                <a:spcPts val="0"/>
              </a:spcAft>
              <a:buSzPts val="1600"/>
              <a:buNone/>
              <a:defRPr sz="1600" b="1"/>
            </a:lvl4pPr>
            <a:lvl5pPr marL="2286000" lvl="4" indent="-228600" algn="l">
              <a:lnSpc>
                <a:spcPct val="100000"/>
              </a:lnSpc>
              <a:spcBef>
                <a:spcPts val="500"/>
              </a:spcBef>
              <a:spcAft>
                <a:spcPts val="0"/>
              </a:spcAft>
              <a:buSzPts val="1600"/>
              <a:buNone/>
              <a:defRPr sz="1600" b="1"/>
            </a:lvl5pPr>
            <a:lvl6pPr marL="2743200" lvl="5" indent="-228600" algn="l">
              <a:lnSpc>
                <a:spcPct val="100000"/>
              </a:lnSpc>
              <a:spcBef>
                <a:spcPts val="500"/>
              </a:spcBef>
              <a:spcAft>
                <a:spcPts val="0"/>
              </a:spcAft>
              <a:buSzPts val="1600"/>
              <a:buNone/>
              <a:defRPr sz="1600" b="1"/>
            </a:lvl6pPr>
            <a:lvl7pPr marL="3200400" lvl="6" indent="-228600" algn="l">
              <a:lnSpc>
                <a:spcPct val="100000"/>
              </a:lnSpc>
              <a:spcBef>
                <a:spcPts val="500"/>
              </a:spcBef>
              <a:spcAft>
                <a:spcPts val="0"/>
              </a:spcAft>
              <a:buSzPts val="1600"/>
              <a:buNone/>
              <a:defRPr sz="1600" b="1"/>
            </a:lvl7pPr>
            <a:lvl8pPr marL="3657600" lvl="7" indent="-228600" algn="l">
              <a:lnSpc>
                <a:spcPct val="100000"/>
              </a:lnSpc>
              <a:spcBef>
                <a:spcPts val="500"/>
              </a:spcBef>
              <a:spcAft>
                <a:spcPts val="0"/>
              </a:spcAft>
              <a:buSzPts val="1600"/>
              <a:buNone/>
              <a:defRPr sz="1600" b="1"/>
            </a:lvl8pPr>
            <a:lvl9pPr marL="4114800" lvl="8" indent="-228600" algn="l">
              <a:lnSpc>
                <a:spcPct val="100000"/>
              </a:lnSpc>
              <a:spcBef>
                <a:spcPts val="500"/>
              </a:spcBef>
              <a:spcAft>
                <a:spcPts val="0"/>
              </a:spcAft>
              <a:buSzPts val="1600"/>
              <a:buNone/>
              <a:defRPr sz="1600" b="1"/>
            </a:lvl9pPr>
          </a:lstStyle>
          <a:p>
            <a:endParaRPr/>
          </a:p>
        </p:txBody>
      </p:sp>
      <p:sp>
        <p:nvSpPr>
          <p:cNvPr id="67" name="Google Shape;67;p30"/>
          <p:cNvSpPr txBox="1">
            <a:spLocks noGrp="1"/>
          </p:cNvSpPr>
          <p:nvPr>
            <p:ph type="body" idx="4"/>
          </p:nvPr>
        </p:nvSpPr>
        <p:spPr>
          <a:xfrm>
            <a:off x="6373368" y="2756581"/>
            <a:ext cx="4754880" cy="3200400"/>
          </a:xfrm>
          <a:prstGeom prst="rect">
            <a:avLst/>
          </a:prstGeom>
          <a:noFill/>
          <a:ln>
            <a:noFill/>
          </a:ln>
        </p:spPr>
        <p:txBody>
          <a:bodyPr spcFirstLastPara="1" wrap="square" lIns="91425" tIns="45700" rIns="91425" bIns="45700" anchor="t" anchorCtr="0">
            <a:normAutofit/>
          </a:bodyPr>
          <a:lstStyle>
            <a:lvl1pPr marL="457200" lvl="0" indent="-342900" algn="l">
              <a:lnSpc>
                <a:spcPct val="100000"/>
              </a:lnSpc>
              <a:spcBef>
                <a:spcPts val="900"/>
              </a:spcBef>
              <a:spcAft>
                <a:spcPts val="0"/>
              </a:spcAft>
              <a:buSzPts val="1800"/>
              <a:buChar char="◦"/>
              <a:defRPr sz="18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68" name="Google Shape;68;p30"/>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30"/>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0"/>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re seul" type="titleOnly">
  <p:cSld name="TITLE_ONLY">
    <p:spTree>
      <p:nvGrpSpPr>
        <p:cNvPr id="1" name="Shape 71"/>
        <p:cNvGrpSpPr/>
        <p:nvPr/>
      </p:nvGrpSpPr>
      <p:grpSpPr>
        <a:xfrm>
          <a:off x="0" y="0"/>
          <a:ext cx="0" cy="0"/>
          <a:chOff x="0" y="0"/>
          <a:chExt cx="0" cy="0"/>
        </a:xfrm>
      </p:grpSpPr>
      <p:sp>
        <p:nvSpPr>
          <p:cNvPr id="72" name="Google Shape;72;p31"/>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62626"/>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3" name="Google Shape;73;p31"/>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31"/>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31"/>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Contenu avec légende" type="objTx">
  <p:cSld name="OBJECT_WITH_CAPTION_TEXT">
    <p:spTree>
      <p:nvGrpSpPr>
        <p:cNvPr id="1" name="Shape 76"/>
        <p:cNvGrpSpPr/>
        <p:nvPr/>
      </p:nvGrpSpPr>
      <p:grpSpPr>
        <a:xfrm>
          <a:off x="0" y="0"/>
          <a:ext cx="0" cy="0"/>
          <a:chOff x="0" y="0"/>
          <a:chExt cx="0" cy="0"/>
        </a:xfrm>
      </p:grpSpPr>
      <p:sp>
        <p:nvSpPr>
          <p:cNvPr id="77" name="Google Shape;77;p32"/>
          <p:cNvSpPr/>
          <p:nvPr/>
        </p:nvSpPr>
        <p:spPr>
          <a:xfrm>
            <a:off x="9020386" y="237744"/>
            <a:ext cx="2926080"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8" name="Google Shape;78;p32"/>
          <p:cNvSpPr txBox="1">
            <a:spLocks noGrp="1"/>
          </p:cNvSpPr>
          <p:nvPr>
            <p:ph type="title"/>
          </p:nvPr>
        </p:nvSpPr>
        <p:spPr>
          <a:xfrm>
            <a:off x="9296400" y="607392"/>
            <a:ext cx="2430780" cy="164592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800"/>
              <a:buFont typeface="Garamond"/>
              <a:buNone/>
              <a:defRPr sz="2800" b="0" cap="none">
                <a:solidFill>
                  <a:schemeClr val="dk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9" name="Google Shape;79;p32"/>
          <p:cNvSpPr txBox="1">
            <a:spLocks noGrp="1"/>
          </p:cNvSpPr>
          <p:nvPr>
            <p:ph type="body" idx="1"/>
          </p:nvPr>
        </p:nvSpPr>
        <p:spPr>
          <a:xfrm>
            <a:off x="685800" y="609600"/>
            <a:ext cx="7772400" cy="5334000"/>
          </a:xfrm>
          <a:prstGeom prst="rect">
            <a:avLst/>
          </a:prstGeom>
          <a:noFill/>
          <a:ln>
            <a:noFill/>
          </a:ln>
        </p:spPr>
        <p:txBody>
          <a:bodyPr spcFirstLastPara="1" wrap="square" lIns="91425" tIns="45700" rIns="91425" bIns="45700" anchor="t" anchorCtr="0">
            <a:normAutofit/>
          </a:bodyPr>
          <a:lstStyle>
            <a:lvl1pPr marL="457200" lvl="0" indent="-349250" algn="l">
              <a:lnSpc>
                <a:spcPct val="100000"/>
              </a:lnSpc>
              <a:spcBef>
                <a:spcPts val="900"/>
              </a:spcBef>
              <a:spcAft>
                <a:spcPts val="0"/>
              </a:spcAft>
              <a:buSzPts val="1900"/>
              <a:buChar char="◦"/>
              <a:defRPr sz="1900"/>
            </a:lvl1pPr>
            <a:lvl2pPr marL="914400" lvl="1" indent="-330200" algn="l">
              <a:lnSpc>
                <a:spcPct val="100000"/>
              </a:lnSpc>
              <a:spcBef>
                <a:spcPts val="500"/>
              </a:spcBef>
              <a:spcAft>
                <a:spcPts val="0"/>
              </a:spcAft>
              <a:buSzPts val="1600"/>
              <a:buChar char="◦"/>
              <a:defRPr sz="1600"/>
            </a:lvl2pPr>
            <a:lvl3pPr marL="1371600" lvl="2" indent="-317500" algn="l">
              <a:lnSpc>
                <a:spcPct val="100000"/>
              </a:lnSpc>
              <a:spcBef>
                <a:spcPts val="500"/>
              </a:spcBef>
              <a:spcAft>
                <a:spcPts val="0"/>
              </a:spcAft>
              <a:buSzPts val="1400"/>
              <a:buChar char="◦"/>
              <a:defRPr sz="1400"/>
            </a:lvl3pPr>
            <a:lvl4pPr marL="1828800" lvl="3" indent="-317500" algn="l">
              <a:lnSpc>
                <a:spcPct val="100000"/>
              </a:lnSpc>
              <a:spcBef>
                <a:spcPts val="500"/>
              </a:spcBef>
              <a:spcAft>
                <a:spcPts val="0"/>
              </a:spcAft>
              <a:buSzPts val="1400"/>
              <a:buChar char="◦"/>
              <a:defRPr sz="1400"/>
            </a:lvl4pPr>
            <a:lvl5pPr marL="2286000" lvl="4" indent="-317500" algn="l">
              <a:lnSpc>
                <a:spcPct val="100000"/>
              </a:lnSpc>
              <a:spcBef>
                <a:spcPts val="500"/>
              </a:spcBef>
              <a:spcAft>
                <a:spcPts val="0"/>
              </a:spcAft>
              <a:buSzPts val="1400"/>
              <a:buChar char="◦"/>
              <a:defRPr sz="1400"/>
            </a:lvl5pPr>
            <a:lvl6pPr marL="2743200" lvl="5" indent="-317500" algn="l">
              <a:lnSpc>
                <a:spcPct val="100000"/>
              </a:lnSpc>
              <a:spcBef>
                <a:spcPts val="500"/>
              </a:spcBef>
              <a:spcAft>
                <a:spcPts val="0"/>
              </a:spcAft>
              <a:buSzPts val="1400"/>
              <a:buChar char="◦"/>
              <a:defRPr sz="1400"/>
            </a:lvl6pPr>
            <a:lvl7pPr marL="3200400" lvl="6" indent="-317500" algn="l">
              <a:lnSpc>
                <a:spcPct val="100000"/>
              </a:lnSpc>
              <a:spcBef>
                <a:spcPts val="500"/>
              </a:spcBef>
              <a:spcAft>
                <a:spcPts val="0"/>
              </a:spcAft>
              <a:buSzPts val="1400"/>
              <a:buChar char="◦"/>
              <a:defRPr sz="1400"/>
            </a:lvl7pPr>
            <a:lvl8pPr marL="3657600" lvl="7" indent="-317500" algn="l">
              <a:lnSpc>
                <a:spcPct val="100000"/>
              </a:lnSpc>
              <a:spcBef>
                <a:spcPts val="500"/>
              </a:spcBef>
              <a:spcAft>
                <a:spcPts val="0"/>
              </a:spcAft>
              <a:buSzPts val="1400"/>
              <a:buChar char="◦"/>
              <a:defRPr sz="1400"/>
            </a:lvl8pPr>
            <a:lvl9pPr marL="4114800" lvl="8" indent="-317500" algn="l">
              <a:lnSpc>
                <a:spcPct val="100000"/>
              </a:lnSpc>
              <a:spcBef>
                <a:spcPts val="500"/>
              </a:spcBef>
              <a:spcAft>
                <a:spcPts val="0"/>
              </a:spcAft>
              <a:buSzPts val="1400"/>
              <a:buChar char="◦"/>
              <a:defRPr sz="1400"/>
            </a:lvl9pPr>
          </a:lstStyle>
          <a:p>
            <a:endParaRPr/>
          </a:p>
        </p:txBody>
      </p:sp>
      <p:sp>
        <p:nvSpPr>
          <p:cNvPr id="80" name="Google Shape;80;p32"/>
          <p:cNvSpPr txBox="1">
            <a:spLocks noGrp="1"/>
          </p:cNvSpPr>
          <p:nvPr>
            <p:ph type="body" idx="2"/>
          </p:nvPr>
        </p:nvSpPr>
        <p:spPr>
          <a:xfrm>
            <a:off x="9296400" y="2286000"/>
            <a:ext cx="2430780" cy="3505200"/>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800"/>
              </a:spcBef>
              <a:spcAft>
                <a:spcPts val="0"/>
              </a:spcAft>
              <a:buSzPts val="1400"/>
              <a:buNone/>
              <a:defRPr sz="1400">
                <a:solidFill>
                  <a:schemeClr val="dk1"/>
                </a:solidFill>
              </a:defRPr>
            </a:lvl1pPr>
            <a:lvl2pPr marL="914400" lvl="1" indent="-228600" algn="l">
              <a:lnSpc>
                <a:spcPct val="100000"/>
              </a:lnSpc>
              <a:spcBef>
                <a:spcPts val="500"/>
              </a:spcBef>
              <a:spcAft>
                <a:spcPts val="0"/>
              </a:spcAft>
              <a:buSzPts val="1200"/>
              <a:buNone/>
              <a:defRPr sz="1200"/>
            </a:lvl2pPr>
            <a:lvl3pPr marL="1371600" lvl="2" indent="-228600" algn="l">
              <a:lnSpc>
                <a:spcPct val="100000"/>
              </a:lnSpc>
              <a:spcBef>
                <a:spcPts val="500"/>
              </a:spcBef>
              <a:spcAft>
                <a:spcPts val="0"/>
              </a:spcAft>
              <a:buSzPts val="1000"/>
              <a:buNone/>
              <a:defRPr sz="1000"/>
            </a:lvl3pPr>
            <a:lvl4pPr marL="1828800" lvl="3" indent="-228600" algn="l">
              <a:lnSpc>
                <a:spcPct val="100000"/>
              </a:lnSpc>
              <a:spcBef>
                <a:spcPts val="500"/>
              </a:spcBef>
              <a:spcAft>
                <a:spcPts val="0"/>
              </a:spcAft>
              <a:buSzPts val="900"/>
              <a:buNone/>
              <a:defRPr sz="900"/>
            </a:lvl4pPr>
            <a:lvl5pPr marL="2286000" lvl="4" indent="-228600" algn="l">
              <a:lnSpc>
                <a:spcPct val="100000"/>
              </a:lnSpc>
              <a:spcBef>
                <a:spcPts val="500"/>
              </a:spcBef>
              <a:spcAft>
                <a:spcPts val="0"/>
              </a:spcAft>
              <a:buSzPts val="900"/>
              <a:buNone/>
              <a:defRPr sz="900"/>
            </a:lvl5pPr>
            <a:lvl6pPr marL="2743200" lvl="5" indent="-228600" algn="l">
              <a:lnSpc>
                <a:spcPct val="100000"/>
              </a:lnSpc>
              <a:spcBef>
                <a:spcPts val="500"/>
              </a:spcBef>
              <a:spcAft>
                <a:spcPts val="0"/>
              </a:spcAft>
              <a:buSzPts val="900"/>
              <a:buNone/>
              <a:defRPr sz="900"/>
            </a:lvl6pPr>
            <a:lvl7pPr marL="3200400" lvl="6" indent="-228600" algn="l">
              <a:lnSpc>
                <a:spcPct val="100000"/>
              </a:lnSpc>
              <a:spcBef>
                <a:spcPts val="500"/>
              </a:spcBef>
              <a:spcAft>
                <a:spcPts val="0"/>
              </a:spcAft>
              <a:buSzPts val="900"/>
              <a:buNone/>
              <a:defRPr sz="900"/>
            </a:lvl7pPr>
            <a:lvl8pPr marL="3657600" lvl="7" indent="-228600" algn="l">
              <a:lnSpc>
                <a:spcPct val="100000"/>
              </a:lnSpc>
              <a:spcBef>
                <a:spcPts val="500"/>
              </a:spcBef>
              <a:spcAft>
                <a:spcPts val="0"/>
              </a:spcAft>
              <a:buSzPts val="900"/>
              <a:buNone/>
              <a:defRPr sz="900"/>
            </a:lvl8pPr>
            <a:lvl9pPr marL="4114800" lvl="8" indent="-228600" algn="l">
              <a:lnSpc>
                <a:spcPct val="100000"/>
              </a:lnSpc>
              <a:spcBef>
                <a:spcPts val="500"/>
              </a:spcBef>
              <a:spcAft>
                <a:spcPts val="0"/>
              </a:spcAft>
              <a:buSzPts val="900"/>
              <a:buNone/>
              <a:defRPr sz="900"/>
            </a:lvl9pPr>
          </a:lstStyle>
          <a:p>
            <a:endParaRPr/>
          </a:p>
        </p:txBody>
      </p:sp>
      <p:sp>
        <p:nvSpPr>
          <p:cNvPr id="81" name="Google Shape;81;p32"/>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2"/>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32"/>
          <p:cNvSpPr txBox="1">
            <a:spLocks noGrp="1"/>
          </p:cNvSpPr>
          <p:nvPr>
            <p:ph type="sldNum" idx="12"/>
          </p:nvPr>
        </p:nvSpPr>
        <p:spPr>
          <a:xfrm>
            <a:off x="10396728" y="6227064"/>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
        <p:nvSpPr>
          <p:cNvPr id="84" name="Google Shape;84;p32"/>
          <p:cNvSpPr/>
          <p:nvPr/>
        </p:nvSpPr>
        <p:spPr>
          <a:xfrm>
            <a:off x="9157546" y="374904"/>
            <a:ext cx="2651760"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Image avec légende" type="picTx">
  <p:cSld name="PICTURE_WITH_CAPTION_TEXT">
    <p:spTree>
      <p:nvGrpSpPr>
        <p:cNvPr id="1" name="Shape 85"/>
        <p:cNvGrpSpPr/>
        <p:nvPr/>
      </p:nvGrpSpPr>
      <p:grpSpPr>
        <a:xfrm>
          <a:off x="0" y="0"/>
          <a:ext cx="0" cy="0"/>
          <a:chOff x="0" y="0"/>
          <a:chExt cx="0" cy="0"/>
        </a:xfrm>
      </p:grpSpPr>
      <p:sp>
        <p:nvSpPr>
          <p:cNvPr id="86" name="Google Shape;86;p33"/>
          <p:cNvSpPr/>
          <p:nvPr/>
        </p:nvSpPr>
        <p:spPr>
          <a:xfrm>
            <a:off x="9020386" y="237744"/>
            <a:ext cx="2926080"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7" name="Google Shape;87;p33"/>
          <p:cNvSpPr txBox="1">
            <a:spLocks noGrp="1"/>
          </p:cNvSpPr>
          <p:nvPr>
            <p:ph type="title"/>
          </p:nvPr>
        </p:nvSpPr>
        <p:spPr>
          <a:xfrm>
            <a:off x="9296400" y="603504"/>
            <a:ext cx="2432304" cy="1645920"/>
          </a:xfrm>
          <a:prstGeom prst="rect">
            <a:avLst/>
          </a:prstGeom>
          <a:noFill/>
          <a:ln>
            <a:noFill/>
          </a:ln>
        </p:spPr>
        <p:txBody>
          <a:bodyPr spcFirstLastPara="1" wrap="square" lIns="91425" tIns="45700" rIns="91425" bIns="45700" anchor="b" anchorCtr="0">
            <a:noAutofit/>
          </a:bodyPr>
          <a:lstStyle>
            <a:lvl1pPr lvl="0" algn="l">
              <a:lnSpc>
                <a:spcPct val="90000"/>
              </a:lnSpc>
              <a:spcBef>
                <a:spcPts val="0"/>
              </a:spcBef>
              <a:spcAft>
                <a:spcPts val="0"/>
              </a:spcAft>
              <a:buClr>
                <a:schemeClr val="dk1"/>
              </a:buClr>
              <a:buSzPts val="2800"/>
              <a:buFont typeface="Garamond"/>
              <a:buNone/>
              <a:defRPr sz="2800" b="0">
                <a:solidFill>
                  <a:schemeClr val="dk1"/>
                </a:solidFill>
                <a:latin typeface="Garamond"/>
                <a:ea typeface="Garamond"/>
                <a:cs typeface="Garamond"/>
                <a:sym typeface="Garamond"/>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8" name="Google Shape;88;p33"/>
          <p:cNvSpPr>
            <a:spLocks noGrp="1"/>
          </p:cNvSpPr>
          <p:nvPr>
            <p:ph type="pic" idx="2"/>
          </p:nvPr>
        </p:nvSpPr>
        <p:spPr>
          <a:xfrm>
            <a:off x="228599" y="237744"/>
            <a:ext cx="8531352" cy="6382512"/>
          </a:xfrm>
          <a:prstGeom prst="rect">
            <a:avLst/>
          </a:prstGeom>
          <a:solidFill>
            <a:srgbClr val="BFB9B9"/>
          </a:solidFill>
          <a:ln>
            <a:noFill/>
          </a:ln>
        </p:spPr>
      </p:sp>
      <p:sp>
        <p:nvSpPr>
          <p:cNvPr id="89" name="Google Shape;89;p33"/>
          <p:cNvSpPr txBox="1">
            <a:spLocks noGrp="1"/>
          </p:cNvSpPr>
          <p:nvPr>
            <p:ph type="body" idx="1"/>
          </p:nvPr>
        </p:nvSpPr>
        <p:spPr>
          <a:xfrm>
            <a:off x="9296400" y="2286000"/>
            <a:ext cx="2432304" cy="3502152"/>
          </a:xfrm>
          <a:prstGeom prst="rect">
            <a:avLst/>
          </a:prstGeom>
          <a:noFill/>
          <a:ln>
            <a:noFill/>
          </a:ln>
        </p:spPr>
        <p:txBody>
          <a:bodyPr spcFirstLastPara="1" wrap="square" lIns="91425" tIns="45700" rIns="91425" bIns="45700" anchor="t" anchorCtr="0">
            <a:normAutofit/>
          </a:bodyPr>
          <a:lstStyle>
            <a:lvl1pPr marL="457200" lvl="0" indent="-228600" algn="l">
              <a:lnSpc>
                <a:spcPct val="110000"/>
              </a:lnSpc>
              <a:spcBef>
                <a:spcPts val="800"/>
              </a:spcBef>
              <a:spcAft>
                <a:spcPts val="0"/>
              </a:spcAft>
              <a:buSzPts val="1400"/>
              <a:buNone/>
              <a:defRPr sz="1400">
                <a:solidFill>
                  <a:schemeClr val="dk1"/>
                </a:solidFill>
              </a:defRPr>
            </a:lvl1pPr>
            <a:lvl2pPr marL="914400" lvl="1" indent="-228600" algn="l">
              <a:lnSpc>
                <a:spcPct val="100000"/>
              </a:lnSpc>
              <a:spcBef>
                <a:spcPts val="500"/>
              </a:spcBef>
              <a:spcAft>
                <a:spcPts val="0"/>
              </a:spcAft>
              <a:buSzPts val="1200"/>
              <a:buNone/>
              <a:defRPr sz="1200"/>
            </a:lvl2pPr>
            <a:lvl3pPr marL="1371600" lvl="2" indent="-228600" algn="l">
              <a:lnSpc>
                <a:spcPct val="100000"/>
              </a:lnSpc>
              <a:spcBef>
                <a:spcPts val="500"/>
              </a:spcBef>
              <a:spcAft>
                <a:spcPts val="0"/>
              </a:spcAft>
              <a:buSzPts val="1000"/>
              <a:buNone/>
              <a:defRPr sz="1000"/>
            </a:lvl3pPr>
            <a:lvl4pPr marL="1828800" lvl="3" indent="-228600" algn="l">
              <a:lnSpc>
                <a:spcPct val="100000"/>
              </a:lnSpc>
              <a:spcBef>
                <a:spcPts val="500"/>
              </a:spcBef>
              <a:spcAft>
                <a:spcPts val="0"/>
              </a:spcAft>
              <a:buSzPts val="900"/>
              <a:buNone/>
              <a:defRPr sz="900"/>
            </a:lvl4pPr>
            <a:lvl5pPr marL="2286000" lvl="4" indent="-228600" algn="l">
              <a:lnSpc>
                <a:spcPct val="100000"/>
              </a:lnSpc>
              <a:spcBef>
                <a:spcPts val="500"/>
              </a:spcBef>
              <a:spcAft>
                <a:spcPts val="0"/>
              </a:spcAft>
              <a:buSzPts val="900"/>
              <a:buNone/>
              <a:defRPr sz="900"/>
            </a:lvl5pPr>
            <a:lvl6pPr marL="2743200" lvl="5" indent="-228600" algn="l">
              <a:lnSpc>
                <a:spcPct val="100000"/>
              </a:lnSpc>
              <a:spcBef>
                <a:spcPts val="500"/>
              </a:spcBef>
              <a:spcAft>
                <a:spcPts val="0"/>
              </a:spcAft>
              <a:buSzPts val="900"/>
              <a:buNone/>
              <a:defRPr sz="900"/>
            </a:lvl6pPr>
            <a:lvl7pPr marL="3200400" lvl="6" indent="-228600" algn="l">
              <a:lnSpc>
                <a:spcPct val="100000"/>
              </a:lnSpc>
              <a:spcBef>
                <a:spcPts val="500"/>
              </a:spcBef>
              <a:spcAft>
                <a:spcPts val="0"/>
              </a:spcAft>
              <a:buSzPts val="900"/>
              <a:buNone/>
              <a:defRPr sz="900"/>
            </a:lvl7pPr>
            <a:lvl8pPr marL="3657600" lvl="7" indent="-228600" algn="l">
              <a:lnSpc>
                <a:spcPct val="100000"/>
              </a:lnSpc>
              <a:spcBef>
                <a:spcPts val="500"/>
              </a:spcBef>
              <a:spcAft>
                <a:spcPts val="0"/>
              </a:spcAft>
              <a:buSzPts val="900"/>
              <a:buNone/>
              <a:defRPr sz="900"/>
            </a:lvl8pPr>
            <a:lvl9pPr marL="4114800" lvl="8" indent="-228600" algn="l">
              <a:lnSpc>
                <a:spcPct val="100000"/>
              </a:lnSpc>
              <a:spcBef>
                <a:spcPts val="500"/>
              </a:spcBef>
              <a:spcAft>
                <a:spcPts val="0"/>
              </a:spcAft>
              <a:buSzPts val="900"/>
              <a:buNone/>
              <a:defRPr sz="900"/>
            </a:lvl9pPr>
          </a:lstStyle>
          <a:p>
            <a:endParaRPr/>
          </a:p>
        </p:txBody>
      </p:sp>
      <p:sp>
        <p:nvSpPr>
          <p:cNvPr id="90" name="Google Shape;90;p33"/>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a:solidFill>
                  <a:srgbClr val="FFFFF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1" name="Google Shape;91;p33"/>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SzPts val="1400"/>
              <a:buNone/>
              <a:defRPr sz="1000">
                <a:solidFill>
                  <a:srgbClr val="FFFFFF"/>
                </a:solidFill>
                <a:latin typeface="Garamond"/>
                <a:ea typeface="Garamond"/>
                <a:cs typeface="Garamond"/>
                <a:sym typeface="Garamond"/>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33"/>
          <p:cNvSpPr txBox="1">
            <a:spLocks noGrp="1"/>
          </p:cNvSpPr>
          <p:nvPr>
            <p:ph type="sldNum" idx="12"/>
          </p:nvPr>
        </p:nvSpPr>
        <p:spPr>
          <a:xfrm>
            <a:off x="10396728" y="6227064"/>
            <a:ext cx="1463040" cy="256032"/>
          </a:xfrm>
          <a:prstGeom prst="rect">
            <a:avLst/>
          </a:prstGeom>
          <a:noFill/>
          <a:ln>
            <a:noFill/>
          </a:ln>
        </p:spPr>
        <p:txBody>
          <a:bodyPr spcFirstLastPara="1" wrap="square" lIns="91425" tIns="45700" rIns="91425" bIns="45700" anchor="b"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fr-FR"/>
              <a:t>‹N°›</a:t>
            </a:fld>
            <a:endParaRPr/>
          </a:p>
        </p:txBody>
      </p:sp>
      <p:sp>
        <p:nvSpPr>
          <p:cNvPr id="93" name="Google Shape;93;p33"/>
          <p:cNvSpPr/>
          <p:nvPr/>
        </p:nvSpPr>
        <p:spPr>
          <a:xfrm>
            <a:off x="9157546" y="374904"/>
            <a:ext cx="2651760"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p:nvPr/>
        </p:nvSpPr>
        <p:spPr>
          <a:xfrm>
            <a:off x="234696" y="237744"/>
            <a:ext cx="11722608" cy="6382512"/>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1" name="Google Shape;11;p24"/>
          <p:cNvSpPr txBox="1">
            <a:spLocks noGrp="1"/>
          </p:cNvSpPr>
          <p:nvPr>
            <p:ph type="title"/>
          </p:nvPr>
        </p:nvSpPr>
        <p:spPr>
          <a:xfrm>
            <a:off x="1066800" y="642594"/>
            <a:ext cx="10058400" cy="1371600"/>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62626"/>
              </a:buClr>
              <a:buSzPts val="4800"/>
              <a:buFont typeface="Garamond"/>
              <a:buNone/>
              <a:defRPr sz="4800" b="0" i="0" u="none" strike="noStrike" cap="none">
                <a:solidFill>
                  <a:srgbClr val="262626"/>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2" name="Google Shape;12;p24"/>
          <p:cNvSpPr txBox="1">
            <a:spLocks noGrp="1"/>
          </p:cNvSpPr>
          <p:nvPr>
            <p:ph type="body" idx="1"/>
          </p:nvPr>
        </p:nvSpPr>
        <p:spPr>
          <a:xfrm>
            <a:off x="1066800" y="2103120"/>
            <a:ext cx="10058400" cy="3931920"/>
          </a:xfrm>
          <a:prstGeom prst="rect">
            <a:avLst/>
          </a:prstGeom>
          <a:noFill/>
          <a:ln>
            <a:noFill/>
          </a:ln>
        </p:spPr>
        <p:txBody>
          <a:bodyPr spcFirstLastPara="1" wrap="square" lIns="91425" tIns="45700" rIns="91425" bIns="45700" anchor="t" anchorCtr="0">
            <a:normAutofit/>
          </a:bodyPr>
          <a:lstStyle>
            <a:lvl1pPr marL="457200" marR="0" lvl="0" indent="-342900" algn="l" rtl="0">
              <a:lnSpc>
                <a:spcPct val="100000"/>
              </a:lnSpc>
              <a:spcBef>
                <a:spcPts val="900"/>
              </a:spcBef>
              <a:spcAft>
                <a:spcPts val="0"/>
              </a:spcAft>
              <a:buClr>
                <a:srgbClr val="262626"/>
              </a:buClr>
              <a:buSzPts val="1800"/>
              <a:buFont typeface="Garamond"/>
              <a:buChar char="◦"/>
              <a:defRPr sz="1800" b="0" i="0" u="none" strike="noStrike" cap="none">
                <a:solidFill>
                  <a:schemeClr val="dk1"/>
                </a:solidFill>
                <a:latin typeface="Garamond"/>
                <a:ea typeface="Garamond"/>
                <a:cs typeface="Garamond"/>
                <a:sym typeface="Garamond"/>
              </a:defRPr>
            </a:lvl1pPr>
            <a:lvl2pPr marL="914400" marR="0" lvl="1" indent="-330200" algn="l" rtl="0">
              <a:lnSpc>
                <a:spcPct val="100000"/>
              </a:lnSpc>
              <a:spcBef>
                <a:spcPts val="500"/>
              </a:spcBef>
              <a:spcAft>
                <a:spcPts val="0"/>
              </a:spcAft>
              <a:buClr>
                <a:srgbClr val="262626"/>
              </a:buClr>
              <a:buSzPts val="1600"/>
              <a:buFont typeface="Garamond"/>
              <a:buChar char="◦"/>
              <a:defRPr sz="1600" b="0" i="0" u="none" strike="noStrike" cap="none">
                <a:solidFill>
                  <a:schemeClr val="dk1"/>
                </a:solidFill>
                <a:latin typeface="Garamond"/>
                <a:ea typeface="Garamond"/>
                <a:cs typeface="Garamond"/>
                <a:sym typeface="Garamond"/>
              </a:defRPr>
            </a:lvl2pPr>
            <a:lvl3pPr marL="1371600" marR="0" lvl="2"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3pPr>
            <a:lvl4pPr marL="1828800" marR="0" lvl="3"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4pPr>
            <a:lvl5pPr marL="2286000" marR="0" lvl="4"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5pPr>
            <a:lvl6pPr marL="2743200" marR="0" lvl="5"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6pPr>
            <a:lvl7pPr marL="3200400" marR="0" lvl="6"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7pPr>
            <a:lvl8pPr marL="3657600" marR="0" lvl="7"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8pPr>
            <a:lvl9pPr marL="4114800" marR="0" lvl="8" indent="-317500" algn="l" rtl="0">
              <a:lnSpc>
                <a:spcPct val="100000"/>
              </a:lnSpc>
              <a:spcBef>
                <a:spcPts val="500"/>
              </a:spcBef>
              <a:spcAft>
                <a:spcPts val="0"/>
              </a:spcAft>
              <a:buClr>
                <a:srgbClr val="262626"/>
              </a:buClr>
              <a:buSzPts val="1400"/>
              <a:buFont typeface="Garamond"/>
              <a:buChar char="◦"/>
              <a:defRPr sz="1400" b="0" i="0" u="none" strike="noStrike" cap="none">
                <a:solidFill>
                  <a:schemeClr val="dk1"/>
                </a:solidFill>
                <a:latin typeface="Garamond"/>
                <a:ea typeface="Garamond"/>
                <a:cs typeface="Garamond"/>
                <a:sym typeface="Garamond"/>
              </a:defRPr>
            </a:lvl9pPr>
          </a:lstStyle>
          <a:p>
            <a:endParaRPr/>
          </a:p>
        </p:txBody>
      </p:sp>
      <p:sp>
        <p:nvSpPr>
          <p:cNvPr id="13" name="Google Shape;13;p24"/>
          <p:cNvSpPr txBox="1">
            <a:spLocks noGrp="1"/>
          </p:cNvSpPr>
          <p:nvPr>
            <p:ph type="dt" idx="10"/>
          </p:nvPr>
        </p:nvSpPr>
        <p:spPr>
          <a:xfrm>
            <a:off x="389464" y="6214535"/>
            <a:ext cx="2743200" cy="256032"/>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000" b="0" i="0" u="none" strike="noStrike" cap="none">
                <a:solidFill>
                  <a:srgbClr val="3F3F3F"/>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4" name="Google Shape;14;p24"/>
          <p:cNvSpPr txBox="1">
            <a:spLocks noGrp="1"/>
          </p:cNvSpPr>
          <p:nvPr>
            <p:ph type="ftr" idx="11"/>
          </p:nvPr>
        </p:nvSpPr>
        <p:spPr>
          <a:xfrm>
            <a:off x="3489960" y="6214535"/>
            <a:ext cx="5212080" cy="256032"/>
          </a:xfrm>
          <a:prstGeom prst="rect">
            <a:avLst/>
          </a:prstGeom>
          <a:noFill/>
          <a:ln>
            <a:noFill/>
          </a:ln>
        </p:spPr>
        <p:txBody>
          <a:bodyPr spcFirstLastPara="1" wrap="square" lIns="91425" tIns="45700" rIns="91425" bIns="45700" anchor="b" anchorCtr="0">
            <a:noAutofit/>
          </a:bodyPr>
          <a:lstStyle>
            <a:lvl1pPr marR="0" lvl="0" algn="ctr" rtl="0">
              <a:spcBef>
                <a:spcPts val="0"/>
              </a:spcBef>
              <a:spcAft>
                <a:spcPts val="0"/>
              </a:spcAft>
              <a:buSzPts val="1400"/>
              <a:buNone/>
              <a:defRPr sz="1000" b="0" i="0" u="none" strike="noStrike" cap="none">
                <a:solidFill>
                  <a:srgbClr val="3F3F3F"/>
                </a:solidFill>
                <a:latin typeface="Garamond"/>
                <a:ea typeface="Garamond"/>
                <a:cs typeface="Garamond"/>
                <a:sym typeface="Garamond"/>
              </a:defRPr>
            </a:lvl1pPr>
            <a:lvl2pPr marR="0" lvl="1"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2pPr>
            <a:lvl3pPr marR="0" lvl="2"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3pPr>
            <a:lvl4pPr marR="0" lvl="3"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4pPr>
            <a:lvl5pPr marR="0" lvl="4"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5pPr>
            <a:lvl6pPr marR="0" lvl="5"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6pPr>
            <a:lvl7pPr marR="0" lvl="6"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7pPr>
            <a:lvl8pPr marR="0" lvl="7"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8pPr>
            <a:lvl9pPr marR="0" lvl="8" algn="l" rtl="0">
              <a:spcBef>
                <a:spcPts val="0"/>
              </a:spcBef>
              <a:spcAft>
                <a:spcPts val="0"/>
              </a:spcAft>
              <a:buSzPts val="1400"/>
              <a:buNone/>
              <a:defRPr sz="1800" b="0" i="0" u="none" strike="noStrike" cap="none">
                <a:solidFill>
                  <a:schemeClr val="dk1"/>
                </a:solidFill>
                <a:latin typeface="Garamond"/>
                <a:ea typeface="Garamond"/>
                <a:cs typeface="Garamond"/>
                <a:sym typeface="Garamond"/>
              </a:defRPr>
            </a:lvl9pPr>
          </a:lstStyle>
          <a:p>
            <a:endParaRPr/>
          </a:p>
        </p:txBody>
      </p:sp>
      <p:sp>
        <p:nvSpPr>
          <p:cNvPr id="15" name="Google Shape;15;p24"/>
          <p:cNvSpPr txBox="1">
            <a:spLocks noGrp="1"/>
          </p:cNvSpPr>
          <p:nvPr>
            <p:ph type="sldNum" idx="12"/>
          </p:nvPr>
        </p:nvSpPr>
        <p:spPr>
          <a:xfrm>
            <a:off x="10348535" y="6214535"/>
            <a:ext cx="1463040" cy="256032"/>
          </a:xfrm>
          <a:prstGeom prst="rect">
            <a:avLst/>
          </a:prstGeom>
          <a:noFill/>
          <a:ln>
            <a:noFill/>
          </a:ln>
        </p:spPr>
        <p:txBody>
          <a:bodyPr spcFirstLastPara="1" wrap="square" lIns="91425" tIns="45700" rIns="91425" bIns="45700" anchor="b" anchorCtr="0">
            <a:noAutofit/>
          </a:bodyPr>
          <a:lstStyle>
            <a:lvl1pPr marL="0" marR="0" lvl="0" indent="0" algn="r" rtl="0">
              <a:spcBef>
                <a:spcPts val="0"/>
              </a:spcBef>
              <a:buNone/>
              <a:defRPr sz="1000" b="0" i="0" u="none" strike="noStrike" cap="none">
                <a:solidFill>
                  <a:srgbClr val="3F3F3F"/>
                </a:solidFill>
                <a:latin typeface="Garamond"/>
                <a:ea typeface="Garamond"/>
                <a:cs typeface="Garamond"/>
                <a:sym typeface="Garamond"/>
              </a:defRPr>
            </a:lvl1pPr>
            <a:lvl2pPr marL="0" marR="0" lvl="1" indent="0" algn="r" rtl="0">
              <a:spcBef>
                <a:spcPts val="0"/>
              </a:spcBef>
              <a:buNone/>
              <a:defRPr sz="1000" b="0" i="0" u="none" strike="noStrike" cap="none">
                <a:solidFill>
                  <a:srgbClr val="3F3F3F"/>
                </a:solidFill>
                <a:latin typeface="Garamond"/>
                <a:ea typeface="Garamond"/>
                <a:cs typeface="Garamond"/>
                <a:sym typeface="Garamond"/>
              </a:defRPr>
            </a:lvl2pPr>
            <a:lvl3pPr marL="0" marR="0" lvl="2" indent="0" algn="r" rtl="0">
              <a:spcBef>
                <a:spcPts val="0"/>
              </a:spcBef>
              <a:buNone/>
              <a:defRPr sz="1000" b="0" i="0" u="none" strike="noStrike" cap="none">
                <a:solidFill>
                  <a:srgbClr val="3F3F3F"/>
                </a:solidFill>
                <a:latin typeface="Garamond"/>
                <a:ea typeface="Garamond"/>
                <a:cs typeface="Garamond"/>
                <a:sym typeface="Garamond"/>
              </a:defRPr>
            </a:lvl3pPr>
            <a:lvl4pPr marL="0" marR="0" lvl="3" indent="0" algn="r" rtl="0">
              <a:spcBef>
                <a:spcPts val="0"/>
              </a:spcBef>
              <a:buNone/>
              <a:defRPr sz="1000" b="0" i="0" u="none" strike="noStrike" cap="none">
                <a:solidFill>
                  <a:srgbClr val="3F3F3F"/>
                </a:solidFill>
                <a:latin typeface="Garamond"/>
                <a:ea typeface="Garamond"/>
                <a:cs typeface="Garamond"/>
                <a:sym typeface="Garamond"/>
              </a:defRPr>
            </a:lvl4pPr>
            <a:lvl5pPr marL="0" marR="0" lvl="4" indent="0" algn="r" rtl="0">
              <a:spcBef>
                <a:spcPts val="0"/>
              </a:spcBef>
              <a:buNone/>
              <a:defRPr sz="1000" b="0" i="0" u="none" strike="noStrike" cap="none">
                <a:solidFill>
                  <a:srgbClr val="3F3F3F"/>
                </a:solidFill>
                <a:latin typeface="Garamond"/>
                <a:ea typeface="Garamond"/>
                <a:cs typeface="Garamond"/>
                <a:sym typeface="Garamond"/>
              </a:defRPr>
            </a:lvl5pPr>
            <a:lvl6pPr marL="0" marR="0" lvl="5" indent="0" algn="r" rtl="0">
              <a:spcBef>
                <a:spcPts val="0"/>
              </a:spcBef>
              <a:buNone/>
              <a:defRPr sz="1000" b="0" i="0" u="none" strike="noStrike" cap="none">
                <a:solidFill>
                  <a:srgbClr val="3F3F3F"/>
                </a:solidFill>
                <a:latin typeface="Garamond"/>
                <a:ea typeface="Garamond"/>
                <a:cs typeface="Garamond"/>
                <a:sym typeface="Garamond"/>
              </a:defRPr>
            </a:lvl6pPr>
            <a:lvl7pPr marL="0" marR="0" lvl="6" indent="0" algn="r" rtl="0">
              <a:spcBef>
                <a:spcPts val="0"/>
              </a:spcBef>
              <a:buNone/>
              <a:defRPr sz="1000" b="0" i="0" u="none" strike="noStrike" cap="none">
                <a:solidFill>
                  <a:srgbClr val="3F3F3F"/>
                </a:solidFill>
                <a:latin typeface="Garamond"/>
                <a:ea typeface="Garamond"/>
                <a:cs typeface="Garamond"/>
                <a:sym typeface="Garamond"/>
              </a:defRPr>
            </a:lvl7pPr>
            <a:lvl8pPr marL="0" marR="0" lvl="7" indent="0" algn="r" rtl="0">
              <a:spcBef>
                <a:spcPts val="0"/>
              </a:spcBef>
              <a:buNone/>
              <a:defRPr sz="1000" b="0" i="0" u="none" strike="noStrike" cap="none">
                <a:solidFill>
                  <a:srgbClr val="3F3F3F"/>
                </a:solidFill>
                <a:latin typeface="Garamond"/>
                <a:ea typeface="Garamond"/>
                <a:cs typeface="Garamond"/>
                <a:sym typeface="Garamond"/>
              </a:defRPr>
            </a:lvl8pPr>
            <a:lvl9pPr marL="0" marR="0" lvl="8" indent="0" algn="r" rtl="0">
              <a:spcBef>
                <a:spcPts val="0"/>
              </a:spcBef>
              <a:buNone/>
              <a:defRPr sz="1000" b="0" i="0" u="none" strike="noStrike" cap="none">
                <a:solidFill>
                  <a:srgbClr val="3F3F3F"/>
                </a:solidFill>
                <a:latin typeface="Garamond"/>
                <a:ea typeface="Garamond"/>
                <a:cs typeface="Garamond"/>
                <a:sym typeface="Garamond"/>
              </a:defRPr>
            </a:lvl9pPr>
          </a:lstStyle>
          <a:p>
            <a:pPr marL="0" lvl="0" indent="0" algn="r" rtl="0">
              <a:spcBef>
                <a:spcPts val="0"/>
              </a:spcBef>
              <a:spcAft>
                <a:spcPts val="0"/>
              </a:spcAft>
              <a:buNone/>
            </a:pPr>
            <a:fld id="{00000000-1234-1234-1234-123412341234}" type="slidenum">
              <a:rPr lang="fr-FR"/>
              <a:t>‹N°›</a:t>
            </a:fld>
            <a:endParaRPr/>
          </a:p>
        </p:txBody>
      </p:sp>
      <p:sp>
        <p:nvSpPr>
          <p:cNvPr id="16" name="Google Shape;16;p24"/>
          <p:cNvSpPr/>
          <p:nvPr/>
        </p:nvSpPr>
        <p:spPr>
          <a:xfrm>
            <a:off x="371856" y="374904"/>
            <a:ext cx="11448288" cy="6108192"/>
          </a:xfrm>
          <a:prstGeom prst="rect">
            <a:avLst/>
          </a:prstGeom>
          <a:noFill/>
          <a:ln w="9525" cap="sq" cmpd="sng">
            <a:solidFill>
              <a:srgbClr val="3F3F3F"/>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 name="CustomShape 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90" name="CustomShape 2"/>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91" name="PlaceHolder 3"/>
          <p:cNvSpPr>
            <a:spLocks noGrp="1"/>
          </p:cNvSpPr>
          <p:nvPr>
            <p:ph type="title"/>
          </p:nvPr>
        </p:nvSpPr>
        <p:spPr>
          <a:xfrm>
            <a:off x="1066680" y="642600"/>
            <a:ext cx="10058040" cy="1371240"/>
          </a:xfrm>
          <a:prstGeom prst="rect">
            <a:avLst/>
          </a:prstGeom>
        </p:spPr>
        <p:txBody>
          <a:bodyPr anchor="ctr">
            <a:normAutofit/>
          </a:bodyPr>
          <a:lstStyle/>
          <a:p>
            <a:r>
              <a:rPr lang="fr-FR" sz="4800" b="0" strike="noStrike" spc="-1">
                <a:solidFill>
                  <a:srgbClr val="000000"/>
                </a:solidFill>
                <a:uFill>
                  <a:solidFill>
                    <a:srgbClr val="FFFFFF"/>
                  </a:solidFill>
                </a:uFill>
                <a:latin typeface="Arial"/>
              </a:rPr>
              <a:t>Cliquez pour éditer le format du texte-titre</a:t>
            </a:r>
          </a:p>
        </p:txBody>
      </p:sp>
      <p:sp>
        <p:nvSpPr>
          <p:cNvPr id="92" name="PlaceHolder 4"/>
          <p:cNvSpPr>
            <a:spLocks noGrp="1"/>
          </p:cNvSpPr>
          <p:nvPr>
            <p:ph type="body"/>
          </p:nvPr>
        </p:nvSpPr>
        <p:spPr>
          <a:xfrm>
            <a:off x="1066680" y="2103120"/>
            <a:ext cx="10058040" cy="3931560"/>
          </a:xfrm>
          <a:prstGeom prst="rect">
            <a:avLst/>
          </a:prstGeom>
        </p:spPr>
        <p:txBody>
          <a:bodyPr>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Septième niveau de plan</a:t>
            </a:r>
          </a:p>
        </p:txBody>
      </p:sp>
      <p:sp>
        <p:nvSpPr>
          <p:cNvPr id="93" name="PlaceHolder 5"/>
          <p:cNvSpPr>
            <a:spLocks noGrp="1"/>
          </p:cNvSpPr>
          <p:nvPr>
            <p:ph type="dt"/>
          </p:nvPr>
        </p:nvSpPr>
        <p:spPr>
          <a:xfrm>
            <a:off x="389520" y="6214680"/>
            <a:ext cx="274284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4" name="PlaceHolder 6"/>
          <p:cNvSpPr>
            <a:spLocks noGrp="1"/>
          </p:cNvSpPr>
          <p:nvPr>
            <p:ph type="ftr"/>
          </p:nvPr>
        </p:nvSpPr>
        <p:spPr>
          <a:xfrm>
            <a:off x="3489840" y="6214680"/>
            <a:ext cx="521172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5" name="PlaceHolder 7"/>
          <p:cNvSpPr>
            <a:spLocks noGrp="1"/>
          </p:cNvSpPr>
          <p:nvPr>
            <p:ph type="sldNum"/>
          </p:nvPr>
        </p:nvSpPr>
        <p:spPr>
          <a:xfrm>
            <a:off x="10348560" y="6214680"/>
            <a:ext cx="1462680" cy="255600"/>
          </a:xfrm>
          <a:prstGeom prst="rect">
            <a:avLst/>
          </a:prstGeom>
        </p:spPr>
        <p:txBody>
          <a:bodyPr anchor="b"/>
          <a:lstStyle/>
          <a:p>
            <a:pPr algn="r">
              <a:lnSpc>
                <a:spcPct val="100000"/>
              </a:lnSpc>
            </a:pPr>
            <a:fld id="{11F83C14-B154-4C5C-96F1-6052729010DD}"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29216428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calameo.com/read/005887801ef6477c75e53" TargetMode="Externa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www.onisep.fr/formation/apres-la-3-la-voie-professionnelle/les-diplomes-de-la-voie-pro/le-cap-certificat-d-aptitude-professionnelle/le-cap-etudes-programme" TargetMode="External"/><Relationship Id="rId2" Type="http://schemas.openxmlformats.org/officeDocument/2006/relationships/image" Target="../media/image20.png"/><Relationship Id="rId1" Type="http://schemas.openxmlformats.org/officeDocument/2006/relationships/slideLayout" Target="../slideLayouts/slideLayout12.xml"/><Relationship Id="rId4" Type="http://schemas.openxmlformats.org/officeDocument/2006/relationships/hyperlink" Target="https://www.onisep.fr/formation/apres-la-3-la-voie-professionnelle/les-diplomes-de-la-voie-pro/le-bac-professionnel/le-bac-professionnel-etudes-programme"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maforpro-occitanie.fr/nos-formations?entite=cfa&amp;filtre=apprentissage"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12.xml"/><Relationship Id="rId5" Type="http://schemas.openxmlformats.org/officeDocument/2006/relationships/hyperlink" Target="https://www.cm-toulouse.fr/" TargetMode="External"/><Relationship Id="rId4" Type="http://schemas.openxmlformats.org/officeDocument/2006/relationships/hyperlink" Target="https://www.apprentissageenregion.fr/"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s://www.zoom2choose.eu/?bEc=1" TargetMode="External"/><Relationship Id="rId2" Type="http://schemas.openxmlformats.org/officeDocument/2006/relationships/hyperlink" Target="https://www.oriane.info/quels-metiers-soffrent-vous-1" TargetMode="Externa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hyperlink" Target="https://www.cidj.com/orientation-metiers" TargetMode="External"/><Relationship Id="rId4" Type="http://schemas.openxmlformats.org/officeDocument/2006/relationships/hyperlink" Target="https://avenirs.onisep.fr/metier/les-quiz-de-l-onisep/quiz-quels-univers-professionnels-selon-ma-personnalite"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onisep.fr/orientation/le-college/que-faire-apres-la-3e" TargetMode="External"/><Relationship Id="rId2" Type="http://schemas.openxmlformats.org/officeDocument/2006/relationships/hyperlink" Target="https://www.onisep.fr/recherche?context=jpo&amp;context_params_list%5bcustom/common_academie_value_ms%5d%5b%5d=Toulouse&amp;not_show_facets=common_niveau_enseignement_id&amp;sf%5bcommon_niveau_enseignement_id%5d%5b%5d=coll%C3%A8ge%20(6e-3e)&amp;sf%5bcommon_niveau_enseignement_id%5d%5b%5d=lyc%C3%A9e%20d'enseignement%20g%C3%A9n%C3%A9ral%20et%20technologique" TargetMode="Externa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https://www.cidj.com/metiers/metiers-par-secteur" TargetMode="External"/><Relationship Id="rId2" Type="http://schemas.openxmlformats.org/officeDocument/2006/relationships/hyperlink" Target="https://wilbi-app.com/" TargetMode="External"/><Relationship Id="rId1" Type="http://schemas.openxmlformats.org/officeDocument/2006/relationships/slideLayout" Target="../slideLayouts/slideLayout12.xml"/><Relationship Id="rId6" Type="http://schemas.openxmlformats.org/officeDocument/2006/relationships/hyperlink" Target="https://www.parcoursmetiers.tv/" TargetMode="External"/><Relationship Id="rId5" Type="http://schemas.openxmlformats.org/officeDocument/2006/relationships/hyperlink" Target="https://oniseptv.onisep.fr/" TargetMode="External"/><Relationship Id="rId4" Type="http://schemas.openxmlformats.org/officeDocument/2006/relationships/hyperlink" Target="https://www.toulouse.cci.fr/produit/mini-stage-decouverte"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8" Type="http://schemas.openxmlformats.org/officeDocument/2006/relationships/hyperlink" Target="https://www.calameo.com/read/005887801ef6477c75e53" TargetMode="External"/><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hyperlink" Target="https://www.onisep.fr/les-metiers-animes" TargetMode="External"/><Relationship Id="rId1" Type="http://schemas.openxmlformats.org/officeDocument/2006/relationships/slideLayout" Target="../slideLayouts/slideLayout12.xml"/><Relationship Id="rId6" Type="http://schemas.openxmlformats.org/officeDocument/2006/relationships/hyperlink" Target="https://www.education.gouv.fr/reussir-au-lycee" TargetMode="External"/><Relationship Id="rId11" Type="http://schemas.openxmlformats.org/officeDocument/2006/relationships/image" Target="../media/image27.png"/><Relationship Id="rId5" Type="http://schemas.openxmlformats.org/officeDocument/2006/relationships/image" Target="../media/image24.png"/><Relationship Id="rId10" Type="http://schemas.openxmlformats.org/officeDocument/2006/relationships/hyperlink" Target="https://www.onisep.fr/formation#apres-la-3%E1%B5%89-la-voie-professionnelle" TargetMode="External"/><Relationship Id="rId4" Type="http://schemas.openxmlformats.org/officeDocument/2006/relationships/hyperlink" Target="https://www.calameo.com/read/0058878016b8517b8fff4" TargetMode="External"/><Relationship Id="rId9"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legta-ondes.mon-ent-occitanie.fr/"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lyceecharlesdegaulle.fr/formations/3eme-prepa-metiers/" TargetMode="External"/><Relationship Id="rId5" Type="http://schemas.openxmlformats.org/officeDocument/2006/relationships/hyperlink" Target="https://lpadesaintgaudens.mon-ent-occitanie.fr/" TargetMode="External"/><Relationship Id="rId4" Type="http://schemas.openxmlformats.org/officeDocument/2006/relationships/hyperlink" Target="http://www.lyceeagricolepamiers.fr/"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ac-toulouse.fr/l-admission-en-3eme-prepa-metiers-en-haute-garonne-a-la-rentree-2024-121729" TargetMode="Externa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hyperlink" Target="https://legta-ondes.mon-ent-occitanie.fr/" TargetMode="External"/><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hyperlink" Target="https://www.onisep.fr/ressources/univers-formation/formations/Colleges/classe-de-3e-de-l-enseignement-agricole" TargetMode="External"/><Relationship Id="rId1" Type="http://schemas.openxmlformats.org/officeDocument/2006/relationships/slideLayout" Target="../slideLayouts/slideLayout2.xml"/><Relationship Id="rId6" Type="http://schemas.openxmlformats.org/officeDocument/2006/relationships/hyperlink" Target="https://lpadesaintgaudens.mon-ent-occitanie.fr/" TargetMode="External"/><Relationship Id="rId11" Type="http://schemas.openxmlformats.org/officeDocument/2006/relationships/image" Target="../media/image16.png"/><Relationship Id="rId5" Type="http://schemas.openxmlformats.org/officeDocument/2006/relationships/image" Target="../media/image13.png"/><Relationship Id="rId10" Type="http://schemas.openxmlformats.org/officeDocument/2006/relationships/hyperlink" Target="https://www.mfr-occitanie.fr/" TargetMode="External"/><Relationship Id="rId4" Type="http://schemas.openxmlformats.org/officeDocument/2006/relationships/hyperlink" Target="http://www.lyceeagricolepamiers.fr/" TargetMode="External"/><Relationship Id="rId9"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1561708" y="2091263"/>
            <a:ext cx="9068586" cy="2590800"/>
          </a:xfrm>
          <a:prstGeom prst="rect">
            <a:avLst/>
          </a:prstGeom>
          <a:noFill/>
          <a:ln>
            <a:noFill/>
          </a:ln>
        </p:spPr>
        <p:txBody>
          <a:bodyPr spcFirstLastPara="1" wrap="square" lIns="91425" tIns="45700" rIns="91425" bIns="45700" anchor="ctr" anchorCtr="0">
            <a:noAutofit/>
          </a:bodyPr>
          <a:lstStyle/>
          <a:p>
            <a:pPr marL="0" lvl="0" indent="0" algn="ctr" rtl="0">
              <a:lnSpc>
                <a:spcPct val="83000"/>
              </a:lnSpc>
              <a:spcBef>
                <a:spcPts val="0"/>
              </a:spcBef>
              <a:spcAft>
                <a:spcPts val="0"/>
              </a:spcAft>
              <a:buClr>
                <a:srgbClr val="262626"/>
              </a:buClr>
              <a:buSzPts val="7200"/>
              <a:buFont typeface="Garamond"/>
              <a:buNone/>
            </a:pPr>
            <a:r>
              <a:rPr lang="fr-FR"/>
              <a:t>APRÈS LA CLASSE DE 4</a:t>
            </a:r>
            <a:r>
              <a:rPr lang="fr-FR" baseline="30000"/>
              <a:t>ÈME</a:t>
            </a:r>
            <a:r>
              <a:rPr lang="fr-FR"/>
              <a:t> </a:t>
            </a:r>
            <a:endParaRPr/>
          </a:p>
        </p:txBody>
      </p:sp>
      <p:sp>
        <p:nvSpPr>
          <p:cNvPr id="111" name="Google Shape;111;p1"/>
          <p:cNvSpPr txBox="1">
            <a:spLocks noGrp="1"/>
          </p:cNvSpPr>
          <p:nvPr>
            <p:ph type="subTitle" idx="1"/>
          </p:nvPr>
        </p:nvSpPr>
        <p:spPr>
          <a:xfrm>
            <a:off x="1562100" y="4682062"/>
            <a:ext cx="9070848" cy="698321"/>
          </a:xfrm>
          <a:prstGeom prst="rect">
            <a:avLst/>
          </a:prstGeom>
          <a:noFill/>
          <a:ln>
            <a:noFill/>
          </a:ln>
        </p:spPr>
        <p:txBody>
          <a:bodyPr spcFirstLastPara="1" wrap="square" lIns="91425" tIns="45700" rIns="91425" bIns="45700" anchor="t" anchorCtr="0">
            <a:normAutofit fontScale="92500" lnSpcReduction="20000"/>
          </a:bodyPr>
          <a:lstStyle/>
          <a:p>
            <a:pPr marL="0" lvl="0" indent="0" algn="ctr" rtl="0">
              <a:lnSpc>
                <a:spcPct val="100000"/>
              </a:lnSpc>
              <a:spcBef>
                <a:spcPts val="0"/>
              </a:spcBef>
              <a:spcAft>
                <a:spcPts val="0"/>
              </a:spcAft>
              <a:buSzPct val="100000"/>
              <a:buNone/>
            </a:pPr>
            <a:r>
              <a:rPr lang="fr-FR" b="1" dirty="0" smtClean="0"/>
              <a:t>Florence Junca </a:t>
            </a:r>
            <a:r>
              <a:rPr lang="fr-FR" b="1" dirty="0"/>
              <a:t>– Psychologue </a:t>
            </a:r>
            <a:r>
              <a:rPr lang="fr-FR" b="1" dirty="0" smtClean="0"/>
              <a:t>Éducation </a:t>
            </a:r>
            <a:r>
              <a:rPr lang="fr-FR" b="1" dirty="0"/>
              <a:t>Nationale</a:t>
            </a:r>
            <a:endParaRPr dirty="0"/>
          </a:p>
          <a:p>
            <a:pPr marL="0" lvl="0" indent="0" algn="ctr" rtl="0">
              <a:lnSpc>
                <a:spcPct val="100000"/>
              </a:lnSpc>
              <a:spcBef>
                <a:spcPts val="0"/>
              </a:spcBef>
              <a:spcAft>
                <a:spcPts val="0"/>
              </a:spcAft>
              <a:buSzPct val="100000"/>
              <a:buNone/>
            </a:pPr>
            <a:r>
              <a:rPr lang="fr-FR" dirty="0"/>
              <a:t>Collège </a:t>
            </a:r>
            <a:r>
              <a:rPr lang="fr-FR" dirty="0" smtClean="0"/>
              <a:t>André </a:t>
            </a:r>
            <a:r>
              <a:rPr lang="fr-FR" dirty="0" err="1" smtClean="0"/>
              <a:t>abbal</a:t>
            </a:r>
            <a:endParaRPr dirty="0"/>
          </a:p>
          <a:p>
            <a:pPr marL="0" lvl="0" indent="0" algn="ctr" rtl="0">
              <a:lnSpc>
                <a:spcPct val="100000"/>
              </a:lnSpc>
              <a:spcBef>
                <a:spcPts val="0"/>
              </a:spcBef>
              <a:spcAft>
                <a:spcPts val="0"/>
              </a:spcAft>
              <a:buSzPct val="100000"/>
              <a:buNone/>
            </a:pPr>
            <a:r>
              <a:rPr lang="fr-FR" dirty="0" smtClean="0"/>
              <a:t>2024-2025</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7"/>
          <p:cNvSpPr txBox="1">
            <a:spLocks noGrp="1"/>
          </p:cNvSpPr>
          <p:nvPr>
            <p:ph type="title"/>
          </p:nvPr>
        </p:nvSpPr>
        <p:spPr>
          <a:xfrm>
            <a:off x="1563623" y="2094309"/>
            <a:ext cx="9070848" cy="2587752"/>
          </a:xfrm>
          <a:prstGeom prst="rect">
            <a:avLst/>
          </a:prstGeom>
          <a:noFill/>
          <a:ln>
            <a:noFill/>
          </a:ln>
        </p:spPr>
        <p:txBody>
          <a:bodyPr spcFirstLastPara="1" wrap="square" lIns="91425" tIns="45700" rIns="91425" bIns="45700" anchor="ctr" anchorCtr="0">
            <a:noAutofit/>
          </a:bodyPr>
          <a:lstStyle/>
          <a:p>
            <a:pPr marL="0" lvl="0" indent="0" algn="ctr" rtl="0">
              <a:lnSpc>
                <a:spcPct val="83000"/>
              </a:lnSpc>
              <a:spcBef>
                <a:spcPts val="0"/>
              </a:spcBef>
              <a:spcAft>
                <a:spcPts val="0"/>
              </a:spcAft>
              <a:buClr>
                <a:srgbClr val="262626"/>
              </a:buClr>
              <a:buSzPts val="7200"/>
              <a:buFont typeface="Garamond"/>
              <a:buNone/>
            </a:pPr>
            <a:r>
              <a:rPr lang="fr-FR"/>
              <a:t>APRÈS LA CLASSE DE 3</a:t>
            </a:r>
            <a:r>
              <a:rPr lang="fr-FR" baseline="30000"/>
              <a:t>ÈME</a:t>
            </a:r>
            <a:r>
              <a:rPr lang="fr-FR"/>
              <a:t> </a:t>
            </a:r>
            <a:endParaRPr/>
          </a:p>
        </p:txBody>
      </p:sp>
      <p:sp>
        <p:nvSpPr>
          <p:cNvPr id="165" name="Google Shape;165;p7"/>
          <p:cNvSpPr txBox="1">
            <a:spLocks noGrp="1"/>
          </p:cNvSpPr>
          <p:nvPr>
            <p:ph type="body" idx="1"/>
          </p:nvPr>
        </p:nvSpPr>
        <p:spPr>
          <a:xfrm>
            <a:off x="1563624" y="4682062"/>
            <a:ext cx="9070848" cy="457200"/>
          </a:xfrm>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SzPts val="2000"/>
              <a:buNone/>
            </a:pPr>
            <a:r>
              <a:rPr lang="fr-FR" sz="2000"/>
              <a:t>Généralités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689760" y="537120"/>
            <a:ext cx="10860120" cy="865800"/>
          </a:xfrm>
          <a:prstGeom prst="rect">
            <a:avLst/>
          </a:prstGeom>
          <a:noFill/>
          <a:ln>
            <a:noFill/>
          </a:ln>
        </p:spPr>
        <p:txBody>
          <a:bodyPr anchor="ct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3600" b="1" i="0" u="none" strike="noStrike" kern="1200" cap="none" spc="-1" normalizeH="0" baseline="0" noProof="0" dirty="0">
                <a:ln>
                  <a:noFill/>
                </a:ln>
                <a:solidFill>
                  <a:srgbClr val="262626"/>
                </a:solidFill>
                <a:effectLst/>
                <a:uLnTx/>
                <a:uFill>
                  <a:solidFill>
                    <a:srgbClr val="FFFFFF"/>
                  </a:solidFill>
                </a:uFill>
                <a:latin typeface="Garamond"/>
                <a:ea typeface="Garamond"/>
                <a:cs typeface="DejaVu Sans"/>
              </a:rPr>
              <a:t>Question </a:t>
            </a:r>
            <a:r>
              <a:rPr kumimoji="0" lang="fr-FR" sz="3600" b="1" i="0" u="none" strike="noStrike" kern="1200" cap="none" spc="-1" normalizeH="0" baseline="0" noProof="0" dirty="0" smtClean="0">
                <a:ln>
                  <a:noFill/>
                </a:ln>
                <a:solidFill>
                  <a:srgbClr val="262626"/>
                </a:solidFill>
                <a:effectLst/>
                <a:uLnTx/>
                <a:uFill>
                  <a:solidFill>
                    <a:srgbClr val="FFFFFF"/>
                  </a:solidFill>
                </a:uFill>
                <a:latin typeface="Garamond"/>
                <a:ea typeface="Garamond"/>
                <a:cs typeface="DejaVu Sans"/>
              </a:rPr>
              <a:t>4 </a:t>
            </a:r>
            <a:r>
              <a:rPr kumimoji="0" lang="fr-FR" sz="3600" b="1" i="0" u="none" strike="noStrike" kern="1200" cap="none" spc="-1" normalizeH="0" baseline="0" noProof="0" dirty="0">
                <a:ln>
                  <a:noFill/>
                </a:ln>
                <a:solidFill>
                  <a:srgbClr val="262626"/>
                </a:solidFill>
                <a:effectLst/>
                <a:uLnTx/>
                <a:uFill>
                  <a:solidFill>
                    <a:srgbClr val="FFFFFF"/>
                  </a:solidFill>
                </a:uFill>
                <a:latin typeface="Garamond"/>
                <a:ea typeface="Garamond"/>
                <a:cs typeface="DejaVu Sans"/>
              </a:rPr>
              <a:t>à </a:t>
            </a:r>
            <a:r>
              <a:rPr lang="fr-FR" sz="3600" b="1" kern="1200" spc="-1" dirty="0">
                <a:solidFill>
                  <a:srgbClr val="262626"/>
                </a:solidFill>
                <a:uFill>
                  <a:solidFill>
                    <a:srgbClr val="FFFFFF"/>
                  </a:solidFill>
                </a:uFill>
                <a:latin typeface="Garamond"/>
                <a:ea typeface="Garamond"/>
                <a:cs typeface="DejaVu Sans"/>
              </a:rPr>
              <a:t>6</a:t>
            </a:r>
            <a:r>
              <a:rPr kumimoji="0" lang="fr-FR" sz="3600" b="1" i="0" u="none" strike="noStrike" kern="1200" cap="none" spc="-1" normalizeH="0" baseline="0" noProof="0" dirty="0" smtClean="0">
                <a:ln>
                  <a:noFill/>
                </a:ln>
                <a:solidFill>
                  <a:srgbClr val="262626"/>
                </a:solidFill>
                <a:effectLst/>
                <a:uLnTx/>
                <a:uFill>
                  <a:solidFill>
                    <a:srgbClr val="FFFFFF"/>
                  </a:solidFill>
                </a:uFill>
                <a:latin typeface="Garamond"/>
                <a:ea typeface="Garamond"/>
                <a:cs typeface="DejaVu Sans"/>
              </a:rPr>
              <a:t> </a:t>
            </a:r>
            <a:r>
              <a:rPr kumimoji="0" lang="fr-FR" sz="3600" b="1" i="0" u="none" strike="noStrike" kern="1200" cap="none" spc="-1" normalizeH="0" baseline="0" noProof="0" dirty="0">
                <a:ln>
                  <a:noFill/>
                </a:ln>
                <a:solidFill>
                  <a:srgbClr val="262626"/>
                </a:solidFill>
                <a:effectLst/>
                <a:uLnTx/>
                <a:uFill>
                  <a:solidFill>
                    <a:srgbClr val="FFFFFF"/>
                  </a:solidFill>
                </a:uFill>
                <a:latin typeface="Garamond"/>
                <a:ea typeface="Garamond"/>
                <a:cs typeface="DejaVu Sans"/>
              </a:rPr>
              <a:t>: après la classe de 3</a:t>
            </a:r>
            <a:r>
              <a:rPr kumimoji="0" lang="fr-FR" sz="3600" b="1" i="0" u="none" strike="noStrike" kern="1200" cap="none" spc="-1" normalizeH="0" baseline="30000" noProof="0" dirty="0">
                <a:ln>
                  <a:noFill/>
                </a:ln>
                <a:solidFill>
                  <a:srgbClr val="262626"/>
                </a:solidFill>
                <a:effectLst/>
                <a:uLnTx/>
                <a:uFill>
                  <a:solidFill>
                    <a:srgbClr val="FFFFFF"/>
                  </a:solidFill>
                </a:uFill>
                <a:latin typeface="Garamond"/>
                <a:ea typeface="Garamond"/>
                <a:cs typeface="DejaVu Sans"/>
              </a:rPr>
              <a:t>ème</a:t>
            </a:r>
            <a:r>
              <a:rPr kumimoji="0" lang="fr-FR" sz="3600" b="1" i="0" u="none" strike="noStrike" kern="1200" cap="none" spc="-1" normalizeH="0" baseline="0" noProof="0" dirty="0">
                <a:ln>
                  <a:noFill/>
                </a:ln>
                <a:solidFill>
                  <a:srgbClr val="262626"/>
                </a:solidFill>
                <a:effectLst/>
                <a:uLnTx/>
                <a:uFill>
                  <a:solidFill>
                    <a:srgbClr val="FFFFFF"/>
                  </a:solidFill>
                </a:uFill>
                <a:latin typeface="Garamond"/>
                <a:ea typeface="Garamond"/>
                <a:cs typeface="DejaVu Sans"/>
              </a:rPr>
              <a:t>, je peux aller </a:t>
            </a:r>
            <a:r>
              <a:rPr kumimoji="0" lang="fr-FR" sz="3500" b="1" i="0" u="none" strike="noStrike" kern="1200" cap="none" spc="-1" normalizeH="0" baseline="0" noProof="0" dirty="0">
                <a:ln>
                  <a:noFill/>
                </a:ln>
                <a:solidFill>
                  <a:srgbClr val="262626"/>
                </a:solidFill>
                <a:effectLst/>
                <a:uLnTx/>
                <a:uFill>
                  <a:solidFill>
                    <a:srgbClr val="FFFFFF"/>
                  </a:solidFill>
                </a:uFill>
                <a:latin typeface="Garamond"/>
                <a:ea typeface="Garamond"/>
                <a:cs typeface="DejaVu Sans"/>
              </a:rPr>
              <a:t> </a:t>
            </a:r>
            <a:endParaRPr kumimoji="0" lang="fr-FR" sz="35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143" name="CustomShape 2"/>
          <p:cNvSpPr/>
          <p:nvPr/>
        </p:nvSpPr>
        <p:spPr>
          <a:xfrm>
            <a:off x="1395000" y="1537200"/>
            <a:ext cx="4429800" cy="62640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Voie Générale et technologique </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44" name="CustomShape 3"/>
          <p:cNvSpPr/>
          <p:nvPr/>
        </p:nvSpPr>
        <p:spPr>
          <a:xfrm>
            <a:off x="6582240" y="1539360"/>
            <a:ext cx="4968000" cy="62424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Voie professionnelle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45" name="CustomShape 4"/>
          <p:cNvSpPr/>
          <p:nvPr/>
        </p:nvSpPr>
        <p:spPr>
          <a:xfrm>
            <a:off x="2122200" y="2417040"/>
            <a:ext cx="32662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Seconde générale et technologique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46" name="CustomShape 5"/>
          <p:cNvSpPr/>
          <p:nvPr/>
        </p:nvSpPr>
        <p:spPr>
          <a:xfrm>
            <a:off x="6582240" y="2417040"/>
            <a:ext cx="26020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2de professionnelle </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47" name="CustomShape 6"/>
          <p:cNvSpPr/>
          <p:nvPr/>
        </p:nvSpPr>
        <p:spPr>
          <a:xfrm>
            <a:off x="9547200" y="2418840"/>
            <a:ext cx="1891080" cy="4165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1</a:t>
            </a:r>
            <a:r>
              <a:rPr kumimoji="0" lang="fr-FR" sz="1800" b="0" i="0" u="none" strike="noStrike" kern="1200" cap="none" spc="-1" normalizeH="0" baseline="30000" noProof="0" dirty="0">
                <a:ln>
                  <a:noFill/>
                </a:ln>
                <a:solidFill>
                  <a:srgbClr val="000000"/>
                </a:solidFill>
                <a:effectLst/>
                <a:uLnTx/>
                <a:uFill>
                  <a:solidFill>
                    <a:srgbClr val="FFFFFF"/>
                  </a:solidFill>
                </a:uFill>
                <a:latin typeface="Garamond"/>
                <a:ea typeface="Garamond"/>
                <a:cs typeface="DejaVu Sans"/>
              </a:rPr>
              <a:t>re</a:t>
            </a:r>
            <a:r>
              <a:rPr kumimoji="0" lang="fr-FR" sz="1800" b="0"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 année CAP</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148" name="CustomShape 7"/>
          <p:cNvSpPr/>
          <p:nvPr/>
        </p:nvSpPr>
        <p:spPr>
          <a:xfrm>
            <a:off x="6582240" y="3007800"/>
            <a:ext cx="260208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1ère professionnelle </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49" name="CustomShape 8"/>
          <p:cNvSpPr/>
          <p:nvPr/>
        </p:nvSpPr>
        <p:spPr>
          <a:xfrm>
            <a:off x="9547200" y="3014640"/>
            <a:ext cx="1891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  </a:t>
            </a: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2</a:t>
            </a:r>
            <a:r>
              <a:rPr kumimoji="0" lang="fr-FR" sz="1800" b="0" i="0" u="none" strike="noStrike" kern="1200" cap="none" spc="-1" normalizeH="0" baseline="30000" noProof="0">
                <a:ln>
                  <a:noFill/>
                </a:ln>
                <a:solidFill>
                  <a:srgbClr val="000000"/>
                </a:solidFill>
                <a:effectLst/>
                <a:uLnTx/>
                <a:uFill>
                  <a:solidFill>
                    <a:srgbClr val="FFFFFF"/>
                  </a:solidFill>
                </a:uFill>
                <a:latin typeface="Garamond"/>
                <a:ea typeface="Garamond"/>
                <a:cs typeface="DejaVu Sans"/>
              </a:rPr>
              <a:t>ème</a:t>
            </a: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 année CAP</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0" name="CustomShape 9"/>
          <p:cNvSpPr/>
          <p:nvPr/>
        </p:nvSpPr>
        <p:spPr>
          <a:xfrm>
            <a:off x="6564960" y="4236480"/>
            <a:ext cx="2602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Terminale professionnelle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1" name="TextShape 10"/>
          <p:cNvSpPr txBox="1"/>
          <p:nvPr/>
        </p:nvSpPr>
        <p:spPr>
          <a:xfrm>
            <a:off x="1553040" y="3014640"/>
            <a:ext cx="1757160" cy="1040400"/>
          </a:xfrm>
          <a:prstGeom prst="rect">
            <a:avLst/>
          </a:prstGeom>
          <a:solidFill>
            <a:srgbClr val="AFC9C3"/>
          </a:solidFill>
          <a:ln w="12600">
            <a:solidFill>
              <a:srgbClr val="6A8091"/>
            </a:solidFill>
            <a:round/>
          </a:ln>
        </p:spPr>
        <p:txBody>
          <a:bodyPr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1</a:t>
            </a:r>
            <a:r>
              <a:rPr kumimoji="0" lang="fr-FR" sz="1800" b="0" i="0" u="none" strike="noStrike" kern="1200" cap="none" spc="-1" normalizeH="0" baseline="30000" noProof="0">
                <a:ln>
                  <a:noFill/>
                </a:ln>
                <a:solidFill>
                  <a:srgbClr val="000000"/>
                </a:solidFill>
                <a:effectLst/>
                <a:uLnTx/>
                <a:uFill>
                  <a:solidFill>
                    <a:srgbClr val="FFFFFF"/>
                  </a:solidFill>
                </a:uFill>
                <a:latin typeface="Garamond"/>
                <a:ea typeface="Garamond"/>
                <a:cs typeface="DejaVu Sans"/>
              </a:rPr>
              <a:t>ère</a:t>
            </a: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 générale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901"/>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2" name="CustomShape 11"/>
          <p:cNvSpPr/>
          <p:nvPr/>
        </p:nvSpPr>
        <p:spPr>
          <a:xfrm>
            <a:off x="155304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Terminale générale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3" name="CustomShape 12"/>
          <p:cNvSpPr/>
          <p:nvPr/>
        </p:nvSpPr>
        <p:spPr>
          <a:xfrm>
            <a:off x="4067640" y="3014640"/>
            <a:ext cx="175716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1</a:t>
            </a:r>
            <a:r>
              <a:rPr kumimoji="0" lang="fr-FR" sz="1800" b="0" i="0" u="none" strike="noStrike" kern="1200" cap="none" spc="-1" normalizeH="0" baseline="30000" noProof="0">
                <a:ln>
                  <a:noFill/>
                </a:ln>
                <a:solidFill>
                  <a:srgbClr val="000000"/>
                </a:solidFill>
                <a:effectLst/>
                <a:uLnTx/>
                <a:uFill>
                  <a:solidFill>
                    <a:srgbClr val="FFFFFF"/>
                  </a:solidFill>
                </a:uFill>
                <a:latin typeface="Garamond"/>
                <a:ea typeface="Garamond"/>
                <a:cs typeface="DejaVu Sans"/>
              </a:rPr>
              <a:t>ère</a:t>
            </a: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 Technologique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4" name="CustomShape 13"/>
          <p:cNvSpPr/>
          <p:nvPr/>
        </p:nvSpPr>
        <p:spPr>
          <a:xfrm>
            <a:off x="403632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Terminale Technologique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5" name="CustomShape 14"/>
          <p:cNvSpPr/>
          <p:nvPr/>
        </p:nvSpPr>
        <p:spPr>
          <a:xfrm flipH="1">
            <a:off x="1394280" y="53240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Baccalauréat général</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6" name="CustomShape 15"/>
          <p:cNvSpPr/>
          <p:nvPr/>
        </p:nvSpPr>
        <p:spPr>
          <a:xfrm flipH="1">
            <a:off x="3857400" y="5308200"/>
            <a:ext cx="164772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Baccalauréat technologique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7" name="CustomShape 16"/>
          <p:cNvSpPr/>
          <p:nvPr/>
        </p:nvSpPr>
        <p:spPr>
          <a:xfrm flipH="1">
            <a:off x="7179480" y="533052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Baccalauréat professionnel</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8" name="CustomShape 17"/>
          <p:cNvSpPr/>
          <p:nvPr/>
        </p:nvSpPr>
        <p:spPr>
          <a:xfrm flipH="1">
            <a:off x="9814320" y="53186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CAP</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59" name="CustomShape 18"/>
          <p:cNvSpPr/>
          <p:nvPr/>
        </p:nvSpPr>
        <p:spPr>
          <a:xfrm>
            <a:off x="5978160" y="1564200"/>
            <a:ext cx="450360" cy="6264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OU</a:t>
            </a:r>
            <a:endParaRPr kumimoji="0" lang="fr-FR" sz="13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60" name="CustomShape 19"/>
          <p:cNvSpPr/>
          <p:nvPr/>
        </p:nvSpPr>
        <p:spPr>
          <a:xfrm>
            <a:off x="2575080" y="28573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1" name="CustomShape 20"/>
          <p:cNvSpPr/>
          <p:nvPr/>
        </p:nvSpPr>
        <p:spPr>
          <a:xfrm>
            <a:off x="4592160" y="28555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2" name="CustomShape 21"/>
          <p:cNvSpPr/>
          <p:nvPr/>
        </p:nvSpPr>
        <p:spPr>
          <a:xfrm>
            <a:off x="2575080" y="40222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3" name="CustomShape 22"/>
          <p:cNvSpPr/>
          <p:nvPr/>
        </p:nvSpPr>
        <p:spPr>
          <a:xfrm>
            <a:off x="4592160" y="39751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4" name="CustomShape 23"/>
          <p:cNvSpPr/>
          <p:nvPr/>
        </p:nvSpPr>
        <p:spPr>
          <a:xfrm>
            <a:off x="7644600" y="28234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5" name="CustomShape 24"/>
          <p:cNvSpPr/>
          <p:nvPr/>
        </p:nvSpPr>
        <p:spPr>
          <a:xfrm>
            <a:off x="10238040" y="284076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6" name="CustomShape 25"/>
          <p:cNvSpPr/>
          <p:nvPr/>
        </p:nvSpPr>
        <p:spPr>
          <a:xfrm>
            <a:off x="7620480" y="397800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7" name="CustomShape 26"/>
          <p:cNvSpPr/>
          <p:nvPr/>
        </p:nvSpPr>
        <p:spPr>
          <a:xfrm>
            <a:off x="6126840" y="3411000"/>
            <a:ext cx="28008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8" name="CustomShape 27"/>
          <p:cNvSpPr/>
          <p:nvPr/>
        </p:nvSpPr>
        <p:spPr>
          <a:xfrm>
            <a:off x="6095880" y="2661480"/>
            <a:ext cx="30600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9" name="CustomShape 28"/>
          <p:cNvSpPr/>
          <p:nvPr/>
        </p:nvSpPr>
        <p:spPr>
          <a:xfrm>
            <a:off x="6006960" y="2922840"/>
            <a:ext cx="393480" cy="24984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
        <p:nvSpPr>
          <p:cNvPr id="170" name="CustomShape 29"/>
          <p:cNvSpPr/>
          <p:nvPr/>
        </p:nvSpPr>
        <p:spPr>
          <a:xfrm flipH="1">
            <a:off x="5977440" y="2882520"/>
            <a:ext cx="428760" cy="26352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Tree>
    <p:extLst>
      <p:ext uri="{BB962C8B-B14F-4D97-AF65-F5344CB8AC3E}">
        <p14:creationId xmlns:p14="http://schemas.microsoft.com/office/powerpoint/2010/main" val="55798903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Google Shape;206;p9"/>
          <p:cNvPicPr/>
          <p:nvPr/>
        </p:nvPicPr>
        <p:blipFill>
          <a:blip r:embed="rId2"/>
          <a:srcRect l="7177" t="7617" r="58463" b="14328"/>
          <a:stretch/>
        </p:blipFill>
        <p:spPr>
          <a:xfrm>
            <a:off x="457843" y="1533560"/>
            <a:ext cx="801000" cy="1458720"/>
          </a:xfrm>
          <a:prstGeom prst="rect">
            <a:avLst/>
          </a:prstGeom>
          <a:ln>
            <a:noFill/>
          </a:ln>
        </p:spPr>
      </p:pic>
      <p:sp>
        <p:nvSpPr>
          <p:cNvPr id="172" name="TextShape 1"/>
          <p:cNvSpPr txBox="1"/>
          <p:nvPr/>
        </p:nvSpPr>
        <p:spPr>
          <a:xfrm>
            <a:off x="457843" y="146498"/>
            <a:ext cx="11307437" cy="1134080"/>
          </a:xfrm>
          <a:prstGeom prst="rect">
            <a:avLst/>
          </a:prstGeom>
          <a:noFill/>
          <a:ln>
            <a:noFill/>
          </a:ln>
        </p:spPr>
        <p:txBody>
          <a:bodyPr anchor="ctr"/>
          <a:lstStyle/>
          <a:p>
            <a:pPr marL="0" marR="0" lvl="0" indent="0" algn="ctr" defTabSz="914400" rtl="0" eaLnBrk="1" fontAlgn="auto" latinLnBrk="0" hangingPunct="1">
              <a:lnSpc>
                <a:spcPct val="90000"/>
              </a:lnSpc>
              <a:spcBef>
                <a:spcPts val="0"/>
              </a:spcBef>
              <a:spcAft>
                <a:spcPts val="0"/>
              </a:spcAft>
              <a:buClrTx/>
              <a:buSzTx/>
              <a:buFontTx/>
              <a:buNone/>
              <a:tabLst/>
              <a:defRPr/>
            </a:pPr>
            <a:endParaRPr kumimoji="0" lang="fr-FR" sz="3200" b="1" i="0" u="sng"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endParaRPr>
          </a:p>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3200" b="1" i="0" u="sng"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rPr>
              <a:t>Question </a:t>
            </a:r>
            <a:r>
              <a:rPr lang="fr-FR" sz="3200" b="1" u="sng" kern="1200" spc="-1" dirty="0">
                <a:uFill>
                  <a:solidFill>
                    <a:srgbClr val="FFFFFF"/>
                  </a:solidFill>
                </a:uFill>
                <a:latin typeface="Garamond"/>
                <a:ea typeface="Garamond"/>
                <a:cs typeface="DejaVu Sans"/>
              </a:rPr>
              <a:t>7</a:t>
            </a:r>
            <a:r>
              <a:rPr kumimoji="0" lang="fr-FR" sz="3200" b="1" i="0" u="sng"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rPr>
              <a:t> </a:t>
            </a:r>
            <a:r>
              <a:rPr kumimoji="0" lang="fr-FR" sz="32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 Les matières enseignées en classe de 2GT </a:t>
            </a:r>
            <a:r>
              <a:rPr kumimoji="0" lang="fr-FR" sz="3200" b="1" i="0" u="none"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rPr>
              <a:t>sont très différentes de celles enseignées </a:t>
            </a:r>
            <a:r>
              <a:rPr kumimoji="0" lang="fr-FR" sz="32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en classe de </a:t>
            </a:r>
            <a:r>
              <a:rPr kumimoji="0" lang="fr-FR" sz="3200" b="1" i="0" u="none"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rPr>
              <a:t>3</a:t>
            </a:r>
            <a:r>
              <a:rPr kumimoji="0" lang="fr-FR" sz="3200" b="1" i="0" u="none" strike="noStrike" kern="1200" cap="none" spc="-1" normalizeH="0" baseline="30000" noProof="0" dirty="0" smtClean="0">
                <a:ln>
                  <a:noFill/>
                </a:ln>
                <a:solidFill>
                  <a:srgbClr val="000000"/>
                </a:solidFill>
                <a:effectLst/>
                <a:uLnTx/>
                <a:uFill>
                  <a:solidFill>
                    <a:srgbClr val="FFFFFF"/>
                  </a:solidFill>
                </a:uFill>
                <a:latin typeface="Garamond"/>
                <a:ea typeface="Garamond"/>
                <a:cs typeface="DejaVu Sans"/>
              </a:rPr>
              <a:t>ème</a:t>
            </a:r>
            <a:r>
              <a:rPr kumimoji="0" lang="fr-FR" sz="3200" b="1" i="0" u="none"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rPr>
              <a:t> ?</a:t>
            </a:r>
            <a:endParaRPr kumimoji="0" lang="fr-FR" sz="3200" b="1" i="0" u="none" strike="noStrike" kern="1200" cap="none" spc="-1" normalizeH="0" baseline="0" noProof="0" dirty="0">
              <a:ln>
                <a:noFill/>
              </a:ln>
              <a:solidFill>
                <a:srgbClr val="000000"/>
              </a:solidFill>
              <a:effectLst/>
              <a:uLnTx/>
              <a:uFill>
                <a:solidFill>
                  <a:srgbClr val="FFFFFF"/>
                </a:solidFill>
              </a:uFill>
              <a:latin typeface="Garamond" panose="02020404030301010803" pitchFamily="18" charset="0"/>
              <a:ea typeface="DejaVu Sans"/>
              <a:cs typeface="DejaVu Sans"/>
            </a:endParaRPr>
          </a:p>
        </p:txBody>
      </p:sp>
      <p:sp>
        <p:nvSpPr>
          <p:cNvPr id="173"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1" normalizeH="0" baseline="0" noProof="0" dirty="0">
                <a:ln>
                  <a:noFill/>
                </a:ln>
                <a:solidFill>
                  <a:srgbClr val="FFFFFF"/>
                </a:solidFill>
                <a:effectLst/>
                <a:uLnTx/>
                <a:uFill>
                  <a:solidFill>
                    <a:srgbClr val="FFFFFF"/>
                  </a:solidFill>
                </a:uFill>
                <a:latin typeface="Garamond"/>
                <a:ea typeface="Garamond"/>
                <a:cs typeface="DejaVu Sans"/>
              </a:rPr>
              <a:t>FAUX</a:t>
            </a:r>
            <a:endParaRPr kumimoji="0" lang="fr-FR" sz="20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pic>
        <p:nvPicPr>
          <p:cNvPr id="174" name="Google Shape;209;p9"/>
          <p:cNvPicPr/>
          <p:nvPr/>
        </p:nvPicPr>
        <p:blipFill>
          <a:blip r:embed="rId3"/>
          <a:srcRect l="37177" t="26796" r="20906" b="16193"/>
          <a:stretch/>
        </p:blipFill>
        <p:spPr>
          <a:xfrm>
            <a:off x="2941766" y="1874742"/>
            <a:ext cx="8446320" cy="4430160"/>
          </a:xfrm>
          <a:prstGeom prst="rect">
            <a:avLst/>
          </a:prstGeom>
          <a:ln>
            <a:noFill/>
          </a:ln>
        </p:spPr>
      </p:pic>
    </p:spTree>
    <p:extLst>
      <p:ext uri="{BB962C8B-B14F-4D97-AF65-F5344CB8AC3E}">
        <p14:creationId xmlns:p14="http://schemas.microsoft.com/office/powerpoint/2010/main" val="325403099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extShape 1"/>
          <p:cNvSpPr txBox="1"/>
          <p:nvPr/>
        </p:nvSpPr>
        <p:spPr>
          <a:xfrm>
            <a:off x="1066680" y="2656440"/>
            <a:ext cx="10058040" cy="1371240"/>
          </a:xfrm>
          <a:prstGeom prst="rect">
            <a:avLst/>
          </a:prstGeom>
          <a:noFill/>
          <a:ln>
            <a:noFill/>
          </a:ln>
        </p:spPr>
        <p:txBody>
          <a:bodyPr anchor="ctr">
            <a:normAutofit fontScale="92500" lnSpcReduction="20000"/>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40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Question </a:t>
            </a:r>
            <a:r>
              <a:rPr kumimoji="0" lang="fr-FR" sz="4000" b="1" i="0" u="none" strike="noStrike" kern="1200" cap="none" spc="-1" normalizeH="0" baseline="0" noProof="0" dirty="0" smtClean="0">
                <a:ln>
                  <a:noFill/>
                </a:ln>
                <a:solidFill>
                  <a:srgbClr val="395750"/>
                </a:solidFill>
                <a:effectLst/>
                <a:uLnTx/>
                <a:uFill>
                  <a:solidFill>
                    <a:srgbClr val="FFFFFF"/>
                  </a:solidFill>
                </a:uFill>
                <a:latin typeface="Garamond"/>
                <a:ea typeface="Garamond"/>
                <a:cs typeface="DejaVu Sans"/>
              </a:rPr>
              <a:t>8 </a:t>
            </a:r>
            <a:r>
              <a:rPr kumimoji="0" lang="fr-FR" sz="40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 </a:t>
            </a:r>
            <a:r>
              <a:rPr kumimoji="0" sz="1800" b="0" i="0" u="none" strike="noStrike" kern="1200" cap="none" spc="0" normalizeH="0" baseline="0" noProof="0" dirty="0">
                <a:ln>
                  <a:noFill/>
                </a:ln>
                <a:solidFill>
                  <a:prstClr val="black"/>
                </a:solidFill>
                <a:effectLst/>
                <a:uLnTx/>
                <a:uFillTx/>
                <a:latin typeface="Arial"/>
                <a:ea typeface="DejaVu Sans"/>
                <a:cs typeface="DejaVu Sans"/>
              </a:rPr>
              <a:t/>
            </a:r>
            <a:br>
              <a:rPr kumimoji="0" sz="1800" b="0" i="0" u="none" strike="noStrike" kern="1200" cap="none" spc="0" normalizeH="0" baseline="0" noProof="0" dirty="0">
                <a:ln>
                  <a:noFill/>
                </a:ln>
                <a:solidFill>
                  <a:prstClr val="black"/>
                </a:solidFill>
                <a:effectLst/>
                <a:uLnTx/>
                <a:uFillTx/>
                <a:latin typeface="Arial"/>
                <a:ea typeface="DejaVu Sans"/>
                <a:cs typeface="DejaVu Sans"/>
              </a:rPr>
            </a:br>
            <a:r>
              <a:rPr kumimoji="0" lang="fr-FR" sz="4000" b="0"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Quels sont les deux diplômes de la voie professionnelle?</a:t>
            </a:r>
            <a:endParaRPr kumimoji="0" lang="fr-FR" sz="40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80574679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2057400" y="1513440"/>
            <a:ext cx="3781080" cy="777240"/>
          </a:xfrm>
          <a:prstGeom prst="rect">
            <a:avLst/>
          </a:prstGeom>
          <a:gradFill>
            <a:gsLst>
              <a:gs pos="0">
                <a:schemeClr val="accent4"/>
              </a:gs>
              <a:gs pos="50000">
                <a:srgbClr val="EBB62E"/>
              </a:gs>
              <a:gs pos="100000">
                <a:srgbClr val="EAB52E"/>
              </a:gs>
            </a:gsLst>
            <a:lin ang="5400000"/>
          </a:gradFill>
          <a:ln w="9360">
            <a:solidFill>
              <a:schemeClr val="accent4"/>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7" name="CustomShape 2"/>
          <p:cNvSpPr/>
          <p:nvPr/>
        </p:nvSpPr>
        <p:spPr>
          <a:xfrm>
            <a:off x="2057400" y="151344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27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Bac Professionnel</a:t>
            </a:r>
            <a:endParaRPr kumimoji="0" lang="fr-FR" sz="2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78" name="CustomShape 3"/>
          <p:cNvSpPr/>
          <p:nvPr/>
        </p:nvSpPr>
        <p:spPr>
          <a:xfrm>
            <a:off x="2049840" y="2315880"/>
            <a:ext cx="3781080" cy="3001320"/>
          </a:xfrm>
          <a:prstGeom prst="rect">
            <a:avLst/>
          </a:prstGeom>
          <a:solidFill>
            <a:srgbClr val="F6E5CC">
              <a:alpha val="90000"/>
            </a:srgbClr>
          </a:solidFill>
          <a:ln w="9360">
            <a:solidFill>
              <a:srgbClr val="F6E5C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9" name="CustomShape 4"/>
          <p:cNvSpPr/>
          <p:nvPr/>
        </p:nvSpPr>
        <p:spPr>
          <a:xfrm>
            <a:off x="2049840" y="231588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marR="0" lvl="1" indent="-228240" algn="l" defTabSz="914400" rtl="0" eaLnBrk="1" fontAlgn="auto" latinLnBrk="0" hangingPunct="1">
              <a:lnSpc>
                <a:spcPct val="90000"/>
              </a:lnSpc>
              <a:spcBef>
                <a:spcPts val="0"/>
              </a:spcBef>
              <a:spcAft>
                <a:spcPts val="0"/>
              </a:spcAft>
              <a:buClr>
                <a:srgbClr val="000000"/>
              </a:buClr>
              <a:buSzTx/>
              <a:buFont typeface="Garamond"/>
              <a:buChar char="•"/>
              <a:tabLst/>
              <a:defRPr/>
            </a:pPr>
            <a:r>
              <a:rPr kumimoji="0" lang="fr-FR" sz="27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En 3 ans.</a:t>
            </a:r>
            <a:endParaRPr kumimoji="0" lang="fr-FR" sz="2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28600" marR="0" lvl="1" indent="-228240" algn="l" defTabSz="914400" rtl="0" eaLnBrk="1" fontAlgn="auto" latinLnBrk="0" hangingPunct="1">
              <a:lnSpc>
                <a:spcPct val="90000"/>
              </a:lnSpc>
              <a:spcBef>
                <a:spcPts val="405"/>
              </a:spcBef>
              <a:spcAft>
                <a:spcPts val="0"/>
              </a:spcAft>
              <a:buClr>
                <a:srgbClr val="000000"/>
              </a:buClr>
              <a:buSzTx/>
              <a:buFont typeface="Garamond"/>
              <a:buChar char="•"/>
              <a:tabLst/>
              <a:defRPr/>
            </a:pPr>
            <a:r>
              <a:rPr kumimoji="0" lang="fr-FR" sz="27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Au Lycée Professionnel ou en CFA.</a:t>
            </a:r>
            <a:endParaRPr kumimoji="0" lang="fr-FR" sz="2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28600" marR="0" lvl="1" indent="-228240" algn="l" defTabSz="914400" rtl="0" eaLnBrk="1" fontAlgn="auto" latinLnBrk="0" hangingPunct="1">
              <a:lnSpc>
                <a:spcPct val="90000"/>
              </a:lnSpc>
              <a:spcBef>
                <a:spcPts val="405"/>
              </a:spcBef>
              <a:spcAft>
                <a:spcPts val="0"/>
              </a:spcAft>
              <a:buClr>
                <a:srgbClr val="000000"/>
              </a:buClr>
              <a:buSzTx/>
              <a:buFont typeface="Garamond"/>
              <a:buChar char="•"/>
              <a:tabLst/>
              <a:defRPr/>
            </a:pPr>
            <a:r>
              <a:rPr kumimoji="0" lang="fr-FR" sz="27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Enseignement général + professionnel.</a:t>
            </a:r>
            <a:endParaRPr kumimoji="0" lang="fr-FR" sz="2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28600" marR="0" lvl="1" indent="-228240" algn="l" defTabSz="914400" rtl="0" eaLnBrk="1" fontAlgn="auto" latinLnBrk="0" hangingPunct="1">
              <a:lnSpc>
                <a:spcPct val="90000"/>
              </a:lnSpc>
              <a:spcBef>
                <a:spcPts val="405"/>
              </a:spcBef>
              <a:spcAft>
                <a:spcPts val="0"/>
              </a:spcAft>
              <a:buClr>
                <a:srgbClr val="000000"/>
              </a:buClr>
              <a:buSzTx/>
              <a:buFont typeface="Garamond"/>
              <a:buChar char="•"/>
              <a:tabLst/>
              <a:defRPr/>
            </a:pPr>
            <a:r>
              <a:rPr kumimoji="0" lang="fr-FR" sz="2700" b="0"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22 semaines de stage.</a:t>
            </a:r>
            <a:endParaRPr kumimoji="0" lang="fr-FR" sz="2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80" name="CustomShape 5"/>
          <p:cNvSpPr/>
          <p:nvPr/>
        </p:nvSpPr>
        <p:spPr>
          <a:xfrm>
            <a:off x="6360840" y="1539360"/>
            <a:ext cx="3781080" cy="777240"/>
          </a:xfrm>
          <a:prstGeom prst="rect">
            <a:avLst/>
          </a:prstGeom>
          <a:gradFill>
            <a:gsLst>
              <a:gs pos="0">
                <a:srgbClr val="78A69B"/>
              </a:gs>
              <a:gs pos="50000">
                <a:srgbClr val="76A69B"/>
              </a:gs>
              <a:gs pos="100000">
                <a:srgbClr val="75A599"/>
              </a:gs>
            </a:gsLst>
            <a:lin ang="5400000"/>
          </a:gradFill>
          <a:ln w="9360">
            <a:solidFill>
              <a:srgbClr val="7AA69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1" name="CustomShape 6"/>
          <p:cNvSpPr/>
          <p:nvPr/>
        </p:nvSpPr>
        <p:spPr>
          <a:xfrm>
            <a:off x="6360840" y="153936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27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C.A.P</a:t>
            </a:r>
            <a:endParaRPr kumimoji="0" lang="fr-FR" sz="2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82" name="CustomShape 7"/>
          <p:cNvSpPr/>
          <p:nvPr/>
        </p:nvSpPr>
        <p:spPr>
          <a:xfrm>
            <a:off x="6360840" y="2316960"/>
            <a:ext cx="3781080" cy="3001320"/>
          </a:xfrm>
          <a:prstGeom prst="rect">
            <a:avLst/>
          </a:prstGeom>
          <a:solidFill>
            <a:srgbClr val="D5DFDC">
              <a:alpha val="90000"/>
            </a:srgbClr>
          </a:solidFill>
          <a:ln w="9360">
            <a:solidFill>
              <a:srgbClr val="D5DFD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3" name="CustomShape 8"/>
          <p:cNvSpPr/>
          <p:nvPr/>
        </p:nvSpPr>
        <p:spPr>
          <a:xfrm>
            <a:off x="6360840" y="231696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marR="0" lvl="1" indent="-228240" algn="l" defTabSz="914400" rtl="0" eaLnBrk="1" fontAlgn="auto" latinLnBrk="0" hangingPunct="1">
              <a:lnSpc>
                <a:spcPct val="90000"/>
              </a:lnSpc>
              <a:spcBef>
                <a:spcPts val="0"/>
              </a:spcBef>
              <a:spcAft>
                <a:spcPts val="0"/>
              </a:spcAft>
              <a:buClr>
                <a:srgbClr val="000000"/>
              </a:buClr>
              <a:buSzTx/>
              <a:buFont typeface="Garamond"/>
              <a:buChar char="•"/>
              <a:tabLst/>
              <a:defRPr/>
            </a:pPr>
            <a:r>
              <a:rPr kumimoji="0" lang="fr-FR" sz="2700" b="0"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En 2 ans.</a:t>
            </a:r>
            <a:endParaRPr kumimoji="0" lang="fr-FR" sz="27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228600" marR="0" lvl="1" indent="-228240" algn="l" defTabSz="914400" rtl="0" eaLnBrk="1" fontAlgn="auto" latinLnBrk="0" hangingPunct="1">
              <a:lnSpc>
                <a:spcPct val="90000"/>
              </a:lnSpc>
              <a:spcBef>
                <a:spcPts val="405"/>
              </a:spcBef>
              <a:spcAft>
                <a:spcPts val="0"/>
              </a:spcAft>
              <a:buClr>
                <a:srgbClr val="000000"/>
              </a:buClr>
              <a:buSzTx/>
              <a:buFont typeface="Garamond"/>
              <a:buChar char="•"/>
              <a:tabLst/>
              <a:defRPr/>
            </a:pPr>
            <a:r>
              <a:rPr kumimoji="0" lang="fr-FR" sz="2700" b="0"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Au Lycée Professionnel ou en CFA.</a:t>
            </a:r>
            <a:endParaRPr kumimoji="0" lang="fr-FR" sz="27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228600" marR="0" lvl="1" indent="-228240" algn="l" defTabSz="914400" rtl="0" eaLnBrk="1" fontAlgn="auto" latinLnBrk="0" hangingPunct="1">
              <a:lnSpc>
                <a:spcPct val="90000"/>
              </a:lnSpc>
              <a:spcBef>
                <a:spcPts val="405"/>
              </a:spcBef>
              <a:spcAft>
                <a:spcPts val="0"/>
              </a:spcAft>
              <a:buClr>
                <a:srgbClr val="000000"/>
              </a:buClr>
              <a:buSzTx/>
              <a:buFont typeface="Garamond"/>
              <a:buChar char="•"/>
              <a:tabLst/>
              <a:defRPr/>
            </a:pPr>
            <a:r>
              <a:rPr kumimoji="0" lang="fr-FR" sz="2700" b="0"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Enseignement général + professionnel.</a:t>
            </a:r>
            <a:endParaRPr kumimoji="0" lang="fr-FR" sz="27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228600" marR="0" lvl="1" indent="-228240" algn="l" defTabSz="914400" rtl="0" eaLnBrk="1" fontAlgn="auto" latinLnBrk="0" hangingPunct="1">
              <a:lnSpc>
                <a:spcPct val="90000"/>
              </a:lnSpc>
              <a:spcBef>
                <a:spcPts val="405"/>
              </a:spcBef>
              <a:spcAft>
                <a:spcPts val="0"/>
              </a:spcAft>
              <a:buClr>
                <a:srgbClr val="000000"/>
              </a:buClr>
              <a:buSzTx/>
              <a:buFont typeface="Garamond"/>
              <a:buChar char="•"/>
              <a:tabLst/>
              <a:defRPr/>
            </a:pPr>
            <a:r>
              <a:rPr kumimoji="0" lang="fr-FR" sz="2700" b="0"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12 à 16 semaines de stage.</a:t>
            </a:r>
            <a:endParaRPr kumimoji="0" lang="fr-FR" sz="27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278356191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TextShape 1"/>
          <p:cNvSpPr txBox="1"/>
          <p:nvPr/>
        </p:nvSpPr>
        <p:spPr>
          <a:xfrm>
            <a:off x="1066680" y="2656440"/>
            <a:ext cx="10058040" cy="1371240"/>
          </a:xfrm>
          <a:prstGeom prst="rect">
            <a:avLst/>
          </a:prstGeom>
          <a:noFill/>
          <a:ln>
            <a:noFill/>
          </a:ln>
        </p:spPr>
        <p:txBody>
          <a:bodyPr anchor="ctr">
            <a:normAutofit fontScale="70000" lnSpcReduction="20000"/>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40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Question </a:t>
            </a:r>
            <a:r>
              <a:rPr kumimoji="0" lang="fr-FR" sz="4000" b="1" i="0" u="none" strike="noStrike" kern="1200" cap="none" spc="-1" normalizeH="0" baseline="0" noProof="0" dirty="0" smtClean="0">
                <a:ln>
                  <a:noFill/>
                </a:ln>
                <a:solidFill>
                  <a:srgbClr val="395750"/>
                </a:solidFill>
                <a:effectLst/>
                <a:uLnTx/>
                <a:uFill>
                  <a:solidFill>
                    <a:srgbClr val="FFFFFF"/>
                  </a:solidFill>
                </a:uFill>
                <a:latin typeface="Garamond"/>
                <a:ea typeface="Garamond"/>
                <a:cs typeface="DejaVu Sans"/>
              </a:rPr>
              <a:t>9 </a:t>
            </a:r>
            <a:r>
              <a:rPr kumimoji="0" lang="fr-FR" sz="40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a:t>
            </a:r>
            <a:r>
              <a:rPr kumimoji="0" sz="1800" b="0" i="0" u="none" strike="noStrike" kern="1200" cap="none" spc="0" normalizeH="0" baseline="0" noProof="0" dirty="0">
                <a:ln>
                  <a:noFill/>
                </a:ln>
                <a:solidFill>
                  <a:prstClr val="black"/>
                </a:solidFill>
                <a:effectLst/>
                <a:uLnTx/>
                <a:uFillTx/>
                <a:latin typeface="Arial"/>
                <a:ea typeface="DejaVu Sans"/>
                <a:cs typeface="DejaVu Sans"/>
              </a:rPr>
              <a:t/>
            </a:r>
            <a:br>
              <a:rPr kumimoji="0" sz="1800" b="0" i="0" u="none" strike="noStrike" kern="1200" cap="none" spc="0" normalizeH="0" baseline="0" noProof="0" dirty="0">
                <a:ln>
                  <a:noFill/>
                </a:ln>
                <a:solidFill>
                  <a:prstClr val="black"/>
                </a:solidFill>
                <a:effectLst/>
                <a:uLnTx/>
                <a:uFillTx/>
                <a:latin typeface="Arial"/>
                <a:ea typeface="DejaVu Sans"/>
                <a:cs typeface="DejaVu Sans"/>
              </a:rPr>
            </a:br>
            <a:r>
              <a:rPr kumimoji="0" lang="fr-FR" sz="40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 </a:t>
            </a:r>
            <a:r>
              <a:rPr kumimoji="0" sz="1800" b="0" i="0" u="none" strike="noStrike" kern="1200" cap="none" spc="0" normalizeH="0" baseline="0" noProof="0" dirty="0">
                <a:ln>
                  <a:noFill/>
                </a:ln>
                <a:solidFill>
                  <a:prstClr val="black"/>
                </a:solidFill>
                <a:effectLst/>
                <a:uLnTx/>
                <a:uFillTx/>
                <a:latin typeface="Arial"/>
                <a:ea typeface="DejaVu Sans"/>
                <a:cs typeface="DejaVu Sans"/>
              </a:rPr>
              <a:t/>
            </a:r>
            <a:br>
              <a:rPr kumimoji="0" sz="1800" b="0" i="0" u="none" strike="noStrike" kern="1200" cap="none" spc="0" normalizeH="0" baseline="0" noProof="0" dirty="0">
                <a:ln>
                  <a:noFill/>
                </a:ln>
                <a:solidFill>
                  <a:prstClr val="black"/>
                </a:solidFill>
                <a:effectLst/>
                <a:uLnTx/>
                <a:uFillTx/>
                <a:latin typeface="Arial"/>
                <a:ea typeface="DejaVu Sans"/>
                <a:cs typeface="DejaVu Sans"/>
              </a:rPr>
            </a:br>
            <a:r>
              <a:rPr kumimoji="0" lang="fr-FR" sz="4000" b="0"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A votre avis, si je m’oriente en CAP ou en BAC PRO, aurai-je le choix parmi beaucoup de domaines professionnels?</a:t>
            </a:r>
            <a:endParaRPr kumimoji="0" lang="fr-FR" sz="40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194778690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Shape 1"/>
          <p:cNvSpPr txBox="1"/>
          <p:nvPr/>
        </p:nvSpPr>
        <p:spPr>
          <a:xfrm>
            <a:off x="493560" y="41263"/>
            <a:ext cx="11171160" cy="1371240"/>
          </a:xfrm>
          <a:prstGeom prst="rect">
            <a:avLst/>
          </a:prstGeom>
          <a:noFill/>
          <a:ln>
            <a:noFill/>
          </a:ln>
        </p:spPr>
        <p:txBody>
          <a:bodyPr anchor="ctr">
            <a:norm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sz="1800" b="0" i="0" u="none" strike="noStrike" kern="1200" cap="none" spc="0" normalizeH="0" baseline="0" noProof="0">
                <a:ln>
                  <a:noFill/>
                </a:ln>
                <a:solidFill>
                  <a:prstClr val="black"/>
                </a:solidFill>
                <a:effectLst/>
                <a:uLnTx/>
                <a:uFillTx/>
                <a:latin typeface="Arial"/>
                <a:ea typeface="DejaVu Sans"/>
                <a:cs typeface="DejaVu Sans"/>
              </a:rPr>
              <a:t/>
            </a:r>
            <a:br>
              <a:rPr kumimoji="0" sz="1800" b="0" i="0" u="none" strike="noStrike" kern="1200" cap="none" spc="0" normalizeH="0" baseline="0" noProof="0">
                <a:ln>
                  <a:noFill/>
                </a:ln>
                <a:solidFill>
                  <a:prstClr val="black"/>
                </a:solidFill>
                <a:effectLst/>
                <a:uLnTx/>
                <a:uFillTx/>
                <a:latin typeface="Arial"/>
                <a:ea typeface="DejaVu Sans"/>
                <a:cs typeface="DejaVu Sans"/>
              </a:rPr>
            </a:br>
            <a:endParaRPr kumimoji="0" lang="fr-FR" sz="14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87" name="CustomShape 3"/>
          <p:cNvSpPr/>
          <p:nvPr/>
        </p:nvSpPr>
        <p:spPr>
          <a:xfrm>
            <a:off x="5302080" y="2635560"/>
            <a:ext cx="2782440" cy="1554840"/>
          </a:xfrm>
          <a:prstGeom prst="rect">
            <a:avLst/>
          </a:prstGeom>
          <a:noFill/>
          <a:ln>
            <a:noFill/>
          </a:ln>
        </p:spPr>
        <p:style>
          <a:lnRef idx="0">
            <a:scrgbClr r="0" g="0" b="0"/>
          </a:lnRef>
          <a:fillRef idx="0">
            <a:scrgbClr r="0" g="0" b="0"/>
          </a:fillRef>
          <a:effectRef idx="0">
            <a:scrgbClr r="0" g="0" b="0"/>
          </a:effectRef>
          <a:fontRef idx="minor"/>
        </p:style>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1" normalizeH="0" baseline="0" noProof="0">
                <a:ln>
                  <a:noFill/>
                </a:ln>
                <a:solidFill>
                  <a:srgbClr val="0033CC"/>
                </a:solidFill>
                <a:effectLst/>
                <a:uLnTx/>
                <a:uFill>
                  <a:solidFill>
                    <a:srgbClr val="FFFFFF"/>
                  </a:solidFill>
                </a:uFill>
                <a:latin typeface="Garamond"/>
                <a:ea typeface="Garamond"/>
                <a:cs typeface="DejaVu Sans"/>
              </a:rPr>
              <a:t>80 spécialités de bac Professionnels </a:t>
            </a:r>
            <a:endParaRPr kumimoji="0" lang="fr-FR" sz="24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400" b="1" i="0" u="none" strike="noStrike" kern="1200" cap="none" spc="-1" normalizeH="0" baseline="0" noProof="0">
                <a:ln>
                  <a:noFill/>
                </a:ln>
                <a:solidFill>
                  <a:srgbClr val="FF0066"/>
                </a:solidFill>
                <a:effectLst/>
                <a:uLnTx/>
                <a:uFill>
                  <a:solidFill>
                    <a:srgbClr val="FFFFFF"/>
                  </a:solidFill>
                </a:uFill>
                <a:latin typeface="Garamond"/>
                <a:ea typeface="Garamond"/>
                <a:cs typeface="DejaVu Sans"/>
              </a:rPr>
              <a:t>200 spécialités de CAP</a:t>
            </a:r>
            <a:endParaRPr kumimoji="0" lang="fr-FR" sz="24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pic>
        <p:nvPicPr>
          <p:cNvPr id="188" name="Google Shape;241;p13"/>
          <p:cNvPicPr/>
          <p:nvPr/>
        </p:nvPicPr>
        <p:blipFill>
          <a:blip r:embed="rId3"/>
          <a:srcRect l="7177" t="7617" r="58463" b="14328"/>
          <a:stretch/>
        </p:blipFill>
        <p:spPr>
          <a:xfrm>
            <a:off x="805320" y="1915920"/>
            <a:ext cx="801000" cy="1458720"/>
          </a:xfrm>
          <a:prstGeom prst="rect">
            <a:avLst/>
          </a:prstGeom>
          <a:ln>
            <a:noFill/>
          </a:ln>
        </p:spPr>
      </p:pic>
      <p:sp>
        <p:nvSpPr>
          <p:cNvPr id="189" name="CustomShape 4"/>
          <p:cNvSpPr/>
          <p:nvPr/>
        </p:nvSpPr>
        <p:spPr>
          <a:xfrm>
            <a:off x="3691080" y="3402720"/>
            <a:ext cx="165132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Bâtiment, travaux publics</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0" name="CustomShape 5"/>
          <p:cNvSpPr/>
          <p:nvPr/>
        </p:nvSpPr>
        <p:spPr>
          <a:xfrm>
            <a:off x="3375720" y="2525040"/>
            <a:ext cx="139896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Automobile,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engins</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1" name="CustomShape 6"/>
          <p:cNvSpPr/>
          <p:nvPr/>
        </p:nvSpPr>
        <p:spPr>
          <a:xfrm>
            <a:off x="7934040" y="1373040"/>
            <a:ext cx="1099440" cy="716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Hygiène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Sécurité</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2" name="CustomShape 7"/>
          <p:cNvSpPr/>
          <p:nvPr/>
        </p:nvSpPr>
        <p:spPr>
          <a:xfrm>
            <a:off x="1730520" y="4086360"/>
            <a:ext cx="12564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Chimie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Physique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3" name="CustomShape 8"/>
          <p:cNvSpPr/>
          <p:nvPr/>
        </p:nvSpPr>
        <p:spPr>
          <a:xfrm>
            <a:off x="3990600" y="1763640"/>
            <a:ext cx="1392120" cy="86508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Productique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Mécanique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4" name="CustomShape 9"/>
          <p:cNvSpPr/>
          <p:nvPr/>
        </p:nvSpPr>
        <p:spPr>
          <a:xfrm>
            <a:off x="7030080" y="1699200"/>
            <a:ext cx="91404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Santé</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Social Soin</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5" name="CustomShape 10"/>
          <p:cNvSpPr/>
          <p:nvPr/>
        </p:nvSpPr>
        <p:spPr>
          <a:xfrm>
            <a:off x="4714200" y="5104800"/>
            <a:ext cx="17686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Bois</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Ameublement</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6" name="CustomShape 11"/>
          <p:cNvSpPr/>
          <p:nvPr/>
        </p:nvSpPr>
        <p:spPr>
          <a:xfrm>
            <a:off x="7737480" y="4912560"/>
            <a:ext cx="1492560" cy="1397520"/>
          </a:xfrm>
          <a:prstGeom prst="rect">
            <a:avLst/>
          </a:prstGeom>
          <a:solidFill>
            <a:srgbClr val="F3CAB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Arts, Artisanats</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Audiovisuel,</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Industries graphiques</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7" name="CustomShape 12"/>
          <p:cNvSpPr/>
          <p:nvPr/>
        </p:nvSpPr>
        <p:spPr>
          <a:xfrm>
            <a:off x="8350200" y="3262320"/>
            <a:ext cx="136728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Commerce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Vente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8" name="CustomShape 13"/>
          <p:cNvSpPr/>
          <p:nvPr/>
        </p:nvSpPr>
        <p:spPr>
          <a:xfrm>
            <a:off x="9035280" y="1706760"/>
            <a:ext cx="1847160" cy="109836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Gestion-administration,</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Logistique,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Transport</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199" name="CustomShape 14"/>
          <p:cNvSpPr/>
          <p:nvPr/>
        </p:nvSpPr>
        <p:spPr>
          <a:xfrm>
            <a:off x="9614520" y="2805120"/>
            <a:ext cx="205056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Alimentation</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Hôtellerie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Restauration</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00" name="CustomShape 15"/>
          <p:cNvSpPr/>
          <p:nvPr/>
        </p:nvSpPr>
        <p:spPr>
          <a:xfrm>
            <a:off x="9122760" y="4127400"/>
            <a:ext cx="1723680" cy="1293480"/>
          </a:xfrm>
          <a:prstGeom prst="rect">
            <a:avLst/>
          </a:prstGeom>
          <a:solidFill>
            <a:srgbClr val="FFC00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Agriculture,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Elevage,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Aménagement,</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Forêt</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01" name="CustomShape 16"/>
          <p:cNvSpPr/>
          <p:nvPr/>
        </p:nvSpPr>
        <p:spPr>
          <a:xfrm>
            <a:off x="5307480" y="1374120"/>
            <a:ext cx="17370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Electricité,</a:t>
            </a:r>
            <a:r>
              <a:rPr kumimoji="0" sz="1800" b="0" i="0" u="none" strike="noStrike" kern="1200" cap="none" spc="0" normalizeH="0" baseline="0" noProof="0">
                <a:ln>
                  <a:noFill/>
                </a:ln>
                <a:solidFill>
                  <a:prstClr val="black"/>
                </a:solidFill>
                <a:effectLst/>
                <a:uLnTx/>
                <a:uFillTx/>
                <a:latin typeface="Arial"/>
                <a:ea typeface="DejaVu Sans"/>
                <a:cs typeface="DejaVu Sans"/>
              </a:rPr>
              <a:t/>
            </a:r>
            <a:br>
              <a:rPr kumimoji="0" sz="1800" b="0" i="0" u="none" strike="noStrike" kern="1200" cap="none" spc="0" normalizeH="0" baseline="0" noProof="0">
                <a:ln>
                  <a:noFill/>
                </a:ln>
                <a:solidFill>
                  <a:prstClr val="black"/>
                </a:solidFill>
                <a:effectLst/>
                <a:uLnTx/>
                <a:uFillTx/>
                <a:latin typeface="Arial"/>
                <a:ea typeface="DejaVu Sans"/>
                <a:cs typeface="DejaVu Sans"/>
              </a:rPr>
            </a:b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électronique,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Energie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02" name="CustomShape 17"/>
          <p:cNvSpPr/>
          <p:nvPr/>
        </p:nvSpPr>
        <p:spPr>
          <a:xfrm>
            <a:off x="2913840" y="4321440"/>
            <a:ext cx="1798560" cy="10832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Matériaux : métaux,</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Papiers, plastiques</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03" name="CustomShape 18"/>
          <p:cNvSpPr/>
          <p:nvPr/>
        </p:nvSpPr>
        <p:spPr>
          <a:xfrm>
            <a:off x="6411240" y="4406040"/>
            <a:ext cx="15328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Textile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Habillement</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1" name="CustomShape 2"/>
          <p:cNvSpPr/>
          <p:nvPr/>
        </p:nvSpPr>
        <p:spPr>
          <a:xfrm rot="20966575">
            <a:off x="1683502" y="13867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1" normalizeH="0" baseline="0" noProof="0" dirty="0" smtClean="0">
                <a:ln>
                  <a:noFill/>
                </a:ln>
                <a:solidFill>
                  <a:srgbClr val="FFFFFF"/>
                </a:solidFill>
                <a:effectLst/>
                <a:uLnTx/>
                <a:uFill>
                  <a:solidFill>
                    <a:srgbClr val="FFFFFF"/>
                  </a:solidFill>
                </a:uFill>
                <a:latin typeface="Garamond"/>
                <a:ea typeface="DejaVu Sans"/>
                <a:cs typeface="DejaVu Sans"/>
              </a:rPr>
              <a:t>OUI</a:t>
            </a:r>
            <a:endParaRPr kumimoji="0" lang="fr-FR" sz="20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7898220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4177" y="595968"/>
            <a:ext cx="9809583" cy="5508740"/>
          </a:xfrm>
          <a:prstGeom prst="rect">
            <a:avLst/>
          </a:prstGeom>
        </p:spPr>
      </p:pic>
    </p:spTree>
    <p:extLst>
      <p:ext uri="{BB962C8B-B14F-4D97-AF65-F5344CB8AC3E}">
        <p14:creationId xmlns:p14="http://schemas.microsoft.com/office/powerpoint/2010/main" val="240901168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Shape 1"/>
          <p:cNvSpPr txBox="1"/>
          <p:nvPr/>
        </p:nvSpPr>
        <p:spPr>
          <a:xfrm>
            <a:off x="4194596" y="158489"/>
            <a:ext cx="3316156" cy="1115280"/>
          </a:xfrm>
          <a:prstGeom prst="rect">
            <a:avLst/>
          </a:prstGeom>
          <a:noFill/>
          <a:ln>
            <a:noFill/>
          </a:ln>
        </p:spPr>
        <p:txBody>
          <a:bodyPr anchor="ctr">
            <a:norm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36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Question </a:t>
            </a:r>
            <a:r>
              <a:rPr kumimoji="0" lang="fr-FR" sz="3600" b="1" i="0" u="none" strike="noStrike" kern="1200" cap="none" spc="-1" normalizeH="0" baseline="0" noProof="0" dirty="0" smtClean="0">
                <a:ln>
                  <a:noFill/>
                </a:ln>
                <a:solidFill>
                  <a:srgbClr val="395750"/>
                </a:solidFill>
                <a:effectLst/>
                <a:uLnTx/>
                <a:uFill>
                  <a:solidFill>
                    <a:srgbClr val="FFFFFF"/>
                  </a:solidFill>
                </a:uFill>
                <a:latin typeface="Garamond"/>
                <a:ea typeface="Garamond"/>
                <a:cs typeface="DejaVu Sans"/>
              </a:rPr>
              <a:t>10 </a:t>
            </a:r>
            <a:r>
              <a:rPr kumimoji="0" lang="fr-FR" sz="36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a:t>
            </a:r>
            <a:endParaRPr kumimoji="0" lang="fr-FR" sz="36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206" name="TextShape 2"/>
          <p:cNvSpPr txBox="1"/>
          <p:nvPr/>
        </p:nvSpPr>
        <p:spPr>
          <a:xfrm>
            <a:off x="444137" y="943494"/>
            <a:ext cx="11170347" cy="649080"/>
          </a:xfrm>
          <a:prstGeom prst="rect">
            <a:avLst/>
          </a:prstGeom>
          <a:noFill/>
          <a:ln>
            <a:noFill/>
          </a:ln>
        </p:spPr>
        <p:txBody>
          <a:bodyPr/>
          <a:lstStyle/>
          <a:p>
            <a:pPr marL="114480" marR="0" lvl="0" indent="0" algn="l" defTabSz="914400" rtl="0" eaLnBrk="1" fontAlgn="auto" latinLnBrk="0" hangingPunct="1">
              <a:lnSpc>
                <a:spcPct val="100000"/>
              </a:lnSpc>
              <a:spcBef>
                <a:spcPts val="901"/>
              </a:spcBef>
              <a:spcAft>
                <a:spcPts val="0"/>
              </a:spcAft>
              <a:buClrTx/>
              <a:buSzTx/>
              <a:buFontTx/>
              <a:buNone/>
              <a:tabLst/>
              <a:defRPr/>
            </a:pPr>
            <a:r>
              <a:rPr kumimoji="0" lang="fr-FR" sz="3200" b="0"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Si je fais un apprentissage je ne passe pas de diplôme </a:t>
            </a:r>
            <a:r>
              <a:rPr kumimoji="0" lang="fr-FR" sz="3200" b="0" i="0" u="none"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rPr>
              <a:t>professionnel ?</a:t>
            </a:r>
            <a:endParaRPr kumimoji="0" lang="fr-FR" sz="32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pic>
        <p:nvPicPr>
          <p:cNvPr id="207" name="Image 3"/>
          <p:cNvPicPr/>
          <p:nvPr/>
        </p:nvPicPr>
        <p:blipFill>
          <a:blip r:embed="rId2"/>
          <a:stretch/>
        </p:blipFill>
        <p:spPr>
          <a:xfrm>
            <a:off x="3664461" y="1822295"/>
            <a:ext cx="4196880" cy="1486080"/>
          </a:xfrm>
          <a:prstGeom prst="rect">
            <a:avLst/>
          </a:prstGeom>
          <a:ln>
            <a:noFill/>
          </a:ln>
        </p:spPr>
      </p:pic>
      <p:sp>
        <p:nvSpPr>
          <p:cNvPr id="208" name="CustomShape 3"/>
          <p:cNvSpPr/>
          <p:nvPr/>
        </p:nvSpPr>
        <p:spPr>
          <a:xfrm>
            <a:off x="888274" y="3490911"/>
            <a:ext cx="9928800" cy="2700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400" b="1" i="0" u="sng" strike="noStrike" kern="1200" cap="none" spc="-1" normalizeH="0" baseline="0" noProof="0" dirty="0">
                <a:ln>
                  <a:noFill/>
                </a:ln>
                <a:solidFill>
                  <a:srgbClr val="161616"/>
                </a:solidFill>
                <a:effectLst/>
                <a:uLnTx/>
                <a:uFill>
                  <a:solidFill>
                    <a:srgbClr val="FFFFFF"/>
                  </a:solidFill>
                </a:uFill>
                <a:latin typeface="Marianne"/>
                <a:ea typeface="Arial"/>
                <a:cs typeface="DejaVu Sans"/>
              </a:rPr>
              <a:t>Préparer un CAP ou un bac pro en alternance</a:t>
            </a:r>
            <a:endParaRPr kumimoji="0" lang="fr-FR" sz="1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Le</a:t>
            </a:r>
            <a:r>
              <a:rPr kumimoji="0" lang="fr-FR" sz="1400" b="1"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a:t>
            </a:r>
            <a:r>
              <a:rPr kumimoji="0" lang="fr-FR" sz="1400" b="1" i="0" u="sng" strike="noStrike" kern="1200" cap="none" spc="-1" normalizeH="0" baseline="0" noProof="0" dirty="0">
                <a:ln>
                  <a:noFill/>
                </a:ln>
                <a:solidFill>
                  <a:srgbClr val="F7A115"/>
                </a:solidFill>
                <a:effectLst/>
                <a:uLnTx/>
                <a:uFill>
                  <a:solidFill>
                    <a:srgbClr val="FFFFFF"/>
                  </a:solidFill>
                </a:uFill>
                <a:latin typeface="Marianne"/>
                <a:ea typeface="Arial"/>
                <a:cs typeface="DejaVu Sans"/>
                <a:hlinkClick r:id="rId3"/>
              </a:rPr>
              <a:t>CAP</a:t>
            </a:r>
            <a:r>
              <a:rPr kumimoji="0" lang="fr-FR" sz="1400" b="1"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a:t>
            </a: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se prépare en 2 ans après la 3</a:t>
            </a:r>
            <a:r>
              <a:rPr kumimoji="0" lang="fr-FR" sz="1400" b="0" i="0" u="none" strike="noStrike" kern="1200" cap="none" spc="-1" normalizeH="0" baseline="30000" noProof="0" dirty="0">
                <a:ln>
                  <a:noFill/>
                </a:ln>
                <a:solidFill>
                  <a:srgbClr val="161616"/>
                </a:solidFill>
                <a:effectLst/>
                <a:uLnTx/>
                <a:uFill>
                  <a:solidFill>
                    <a:srgbClr val="FFFFFF"/>
                  </a:solidFill>
                </a:uFill>
                <a:latin typeface="Marianne"/>
                <a:ea typeface="Arial"/>
                <a:cs typeface="DejaVu Sans"/>
              </a:rPr>
              <a:t>e</a:t>
            </a: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Il confère une qualification d’ouvrier ou d’employé qualifié et permet une entrée directe dans la vie active. Il compte plus de 200 spécialités pour les métiers de l’artisanat, de la production et des services.</a:t>
            </a:r>
            <a:endParaRPr kumimoji="0" lang="fr-FR" sz="1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Tous les CAP peuvent être effectués en alternance, le plus souvent avec un contrat d’apprentissage, sous réserve d’avoir 16 ans (15 ans dans certains cas). La formation peut être adaptée pour tenir compte du niveau initial de connaissances et de compétences de l'apprenti.</a:t>
            </a:r>
            <a:endParaRPr kumimoji="0" lang="fr-FR" sz="1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Le</a:t>
            </a:r>
            <a:r>
              <a:rPr kumimoji="0" lang="fr-FR" sz="1400" b="1"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a:t>
            </a:r>
            <a:r>
              <a:rPr kumimoji="0" lang="fr-FR" sz="1400" b="1" i="0" u="sng" strike="noStrike" kern="1200" cap="none" spc="-1" normalizeH="0" baseline="0" noProof="0" dirty="0">
                <a:ln>
                  <a:noFill/>
                </a:ln>
                <a:solidFill>
                  <a:srgbClr val="F7A115"/>
                </a:solidFill>
                <a:effectLst/>
                <a:uLnTx/>
                <a:uFill>
                  <a:solidFill>
                    <a:srgbClr val="FFFFFF"/>
                  </a:solidFill>
                </a:uFill>
                <a:latin typeface="Marianne"/>
                <a:ea typeface="Arial"/>
                <a:cs typeface="DejaVu Sans"/>
                <a:hlinkClick r:id="rId4"/>
              </a:rPr>
              <a:t>bac pro</a:t>
            </a:r>
            <a:r>
              <a:rPr kumimoji="0" lang="fr-FR" sz="1400" b="1"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a:t>
            </a: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vise généralement l'insertion professionnelle, c’est-à-dire l'entrée directe dans la vie active. De nombreux bacs pro peuvent être effectués en alternance. Les modalités sont différentes selon les établissements : certains proposent la 1</a:t>
            </a:r>
            <a:r>
              <a:rPr kumimoji="0" lang="fr-FR" sz="1400" b="0" i="0" u="none" strike="noStrike" kern="1200" cap="none" spc="-1" normalizeH="0" baseline="30000" noProof="0" dirty="0">
                <a:ln>
                  <a:noFill/>
                </a:ln>
                <a:solidFill>
                  <a:srgbClr val="161616"/>
                </a:solidFill>
                <a:effectLst/>
                <a:uLnTx/>
                <a:uFill>
                  <a:solidFill>
                    <a:srgbClr val="FFFFFF"/>
                  </a:solidFill>
                </a:uFill>
                <a:latin typeface="Marianne"/>
                <a:ea typeface="Arial"/>
                <a:cs typeface="DejaVu Sans"/>
              </a:rPr>
              <a:t>re</a:t>
            </a: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année à temps plein sous statut scolaire puis la 2</a:t>
            </a:r>
            <a:r>
              <a:rPr kumimoji="0" lang="fr-FR" sz="1400" b="0" i="0" u="none" strike="noStrike" kern="1200" cap="none" spc="-1" normalizeH="0" baseline="30000" noProof="0" dirty="0">
                <a:ln>
                  <a:noFill/>
                </a:ln>
                <a:solidFill>
                  <a:srgbClr val="161616"/>
                </a:solidFill>
                <a:effectLst/>
                <a:uLnTx/>
                <a:uFill>
                  <a:solidFill>
                    <a:srgbClr val="FFFFFF"/>
                  </a:solidFill>
                </a:uFill>
                <a:latin typeface="Marianne"/>
                <a:ea typeface="Arial"/>
                <a:cs typeface="DejaVu Sans"/>
              </a:rPr>
              <a:t>e</a:t>
            </a: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année et/ou la 3</a:t>
            </a:r>
            <a:r>
              <a:rPr kumimoji="0" lang="fr-FR" sz="1400" b="0" i="0" u="none" strike="noStrike" kern="1200" cap="none" spc="-1" normalizeH="0" baseline="30000" noProof="0" dirty="0">
                <a:ln>
                  <a:noFill/>
                </a:ln>
                <a:solidFill>
                  <a:srgbClr val="161616"/>
                </a:solidFill>
                <a:effectLst/>
                <a:uLnTx/>
                <a:uFill>
                  <a:solidFill>
                    <a:srgbClr val="FFFFFF"/>
                  </a:solidFill>
                </a:uFill>
                <a:latin typeface="Marianne"/>
                <a:ea typeface="Arial"/>
                <a:cs typeface="DejaVu Sans"/>
              </a:rPr>
              <a:t>e</a:t>
            </a:r>
            <a:r>
              <a:rPr kumimoji="0" lang="fr-FR" sz="1400" b="0" i="0" u="none" strike="noStrike" kern="1200" cap="none" spc="-1" normalizeH="0" baseline="0" noProof="0" dirty="0">
                <a:ln>
                  <a:noFill/>
                </a:ln>
                <a:solidFill>
                  <a:srgbClr val="161616"/>
                </a:solidFill>
                <a:effectLst/>
                <a:uLnTx/>
                <a:uFill>
                  <a:solidFill>
                    <a:srgbClr val="FFFFFF"/>
                  </a:solidFill>
                </a:uFill>
                <a:latin typeface="Marianne"/>
                <a:ea typeface="Arial"/>
                <a:cs typeface="DejaVu Sans"/>
              </a:rPr>
              <a:t> année en alternance, d’autres proposent les 3 années de formation en alternance.</a:t>
            </a:r>
            <a:endParaRPr kumimoji="0" lang="fr-FR" sz="1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6"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000" b="1" i="0" u="none" strike="noStrike" kern="1200" cap="none" spc="-1" normalizeH="0" baseline="0" noProof="0" dirty="0">
                <a:ln>
                  <a:noFill/>
                </a:ln>
                <a:solidFill>
                  <a:srgbClr val="FFFFFF"/>
                </a:solidFill>
                <a:effectLst/>
                <a:uLnTx/>
                <a:uFill>
                  <a:solidFill>
                    <a:srgbClr val="FFFFFF"/>
                  </a:solidFill>
                </a:uFill>
                <a:latin typeface="Garamond"/>
                <a:ea typeface="Garamond"/>
                <a:cs typeface="DejaVu Sans"/>
              </a:rPr>
              <a:t>FAUX</a:t>
            </a:r>
            <a:endParaRPr kumimoji="0" lang="fr-FR" sz="20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343035304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Shape 1"/>
          <p:cNvSpPr txBox="1"/>
          <p:nvPr/>
        </p:nvSpPr>
        <p:spPr>
          <a:xfrm>
            <a:off x="1066680" y="642600"/>
            <a:ext cx="10058040" cy="1371240"/>
          </a:xfrm>
          <a:prstGeom prst="rect">
            <a:avLst/>
          </a:prstGeom>
          <a:noFill/>
          <a:ln>
            <a:noFill/>
          </a:ln>
        </p:spPr>
        <p:txBody>
          <a:bodyPr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3600" b="0" i="0" u="none" strike="noStrike" kern="1200" cap="none" spc="-1" normalizeH="0" baseline="0" noProof="0">
                <a:ln>
                  <a:noFill/>
                </a:ln>
                <a:solidFill>
                  <a:srgbClr val="262626"/>
                </a:solidFill>
                <a:effectLst/>
                <a:uLnTx/>
                <a:uFill>
                  <a:solidFill>
                    <a:srgbClr val="FFFFFF"/>
                  </a:solidFill>
                </a:uFill>
                <a:latin typeface="Garamond"/>
                <a:ea typeface="Garamond"/>
                <a:cs typeface="DejaVu Sans"/>
              </a:rPr>
              <a:t>Si j’envisage l’alternance pour l’année prochaine je peux utiliser des sites spécialisés </a:t>
            </a:r>
            <a:endParaRPr kumimoji="0" lang="fr-FR" sz="3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10" name="TextShape 2"/>
          <p:cNvSpPr txBox="1"/>
          <p:nvPr/>
        </p:nvSpPr>
        <p:spPr>
          <a:xfrm>
            <a:off x="999720" y="2589840"/>
            <a:ext cx="10058040" cy="3013920"/>
          </a:xfrm>
          <a:prstGeom prst="rect">
            <a:avLst/>
          </a:prstGeom>
          <a:noFill/>
          <a:ln>
            <a:noFill/>
          </a:ln>
        </p:spPr>
        <p:txBody>
          <a:bodyPr lIns="90000" tIns="45000" rIns="90000" bIns="45000"/>
          <a:lstStyle/>
          <a:p>
            <a:pPr marL="457200" marR="0" lvl="0" indent="-342720" algn="l" defTabSz="914400" rtl="0" eaLnBrk="1" fontAlgn="auto" latinLnBrk="0" hangingPunct="1">
              <a:lnSpc>
                <a:spcPct val="100000"/>
              </a:lnSpc>
              <a:spcBef>
                <a:spcPts val="901"/>
              </a:spcBef>
              <a:spcAft>
                <a:spcPts val="0"/>
              </a:spcAft>
              <a:buClr>
                <a:srgbClr val="262626"/>
              </a:buClr>
              <a:buSzTx/>
              <a:buFont typeface="Garamond"/>
              <a:buChar char="◦"/>
              <a:tabLst/>
              <a:defRPr/>
            </a:pPr>
            <a:r>
              <a:rPr kumimoji="0" lang="fr-FR" sz="2400" b="0" i="0" u="none" strike="noStrike" kern="1200" cap="none" spc="-1" normalizeH="0" baseline="0" noProof="0" dirty="0">
                <a:ln>
                  <a:noFill/>
                </a:ln>
                <a:solidFill>
                  <a:srgbClr val="000000"/>
                </a:solidFill>
                <a:effectLst/>
                <a:uLnTx/>
                <a:uFill>
                  <a:solidFill>
                    <a:srgbClr val="FFFFFF"/>
                  </a:solidFill>
                </a:uFill>
                <a:latin typeface="Arial"/>
                <a:ea typeface="Garamond"/>
                <a:cs typeface="DejaVu Sans"/>
              </a:rPr>
              <a:t>- </a:t>
            </a:r>
            <a:r>
              <a:rPr kumimoji="0" lang="fr-FR" sz="2400" b="0" i="0" u="none" strike="noStrike" kern="1200" cap="none" spc="-1" normalizeH="0" baseline="0" noProof="0" dirty="0">
                <a:ln>
                  <a:noFill/>
                </a:ln>
                <a:solidFill>
                  <a:srgbClr val="F7A115"/>
                </a:solidFill>
                <a:effectLst/>
                <a:uLnTx/>
                <a:uFill>
                  <a:solidFill>
                    <a:srgbClr val="FFFFFF"/>
                  </a:solidFill>
                </a:uFill>
                <a:latin typeface="Arial"/>
                <a:ea typeface="Garamond"/>
                <a:cs typeface="DejaVu Sans"/>
                <a:hlinkClick r:id="rId2"/>
              </a:rPr>
              <a:t>La bonne alternance</a:t>
            </a:r>
            <a:endParaRPr kumimoji="0" lang="fr-FR" sz="2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457200" marR="0" lvl="0" indent="-342720" algn="l" defTabSz="914400" rtl="0" eaLnBrk="1" fontAlgn="auto" latinLnBrk="0" hangingPunct="1">
              <a:lnSpc>
                <a:spcPct val="100000"/>
              </a:lnSpc>
              <a:spcBef>
                <a:spcPts val="901"/>
              </a:spcBef>
              <a:spcAft>
                <a:spcPts val="0"/>
              </a:spcAft>
              <a:buClr>
                <a:srgbClr val="262626"/>
              </a:buClr>
              <a:buSzTx/>
              <a:buFont typeface="Garamond"/>
              <a:buChar char="◦"/>
              <a:tabLst/>
              <a:defRPr/>
            </a:pPr>
            <a:r>
              <a:rPr kumimoji="0" lang="fr-FR" sz="2400" b="0" i="0" u="sng" strike="noStrike" kern="1200" cap="none" spc="-1" normalizeH="0" baseline="0" noProof="0" dirty="0">
                <a:ln>
                  <a:noFill/>
                </a:ln>
                <a:solidFill>
                  <a:srgbClr val="000000"/>
                </a:solidFill>
                <a:effectLst/>
                <a:uLnTx/>
                <a:uFill>
                  <a:solidFill>
                    <a:srgbClr val="FFFFFF"/>
                  </a:solidFill>
                </a:uFill>
                <a:latin typeface="Arial"/>
                <a:ea typeface="Garamond"/>
                <a:cs typeface="DejaVu Sans"/>
              </a:rPr>
              <a:t>- </a:t>
            </a:r>
            <a:r>
              <a:rPr kumimoji="0" lang="fr-FR" sz="2400" b="0" i="0" u="none" strike="noStrike" kern="1200" cap="none" spc="-1" normalizeH="0" baseline="0" noProof="0" dirty="0" err="1">
                <a:ln>
                  <a:noFill/>
                </a:ln>
                <a:solidFill>
                  <a:srgbClr val="F7A115"/>
                </a:solidFill>
                <a:effectLst/>
                <a:uLnTx/>
                <a:uFill>
                  <a:solidFill>
                    <a:srgbClr val="FFFFFF"/>
                  </a:solidFill>
                </a:uFill>
                <a:latin typeface="Arial"/>
                <a:ea typeface="Garamond"/>
                <a:cs typeface="DejaVu Sans"/>
                <a:hlinkClick r:id="rId3"/>
              </a:rPr>
              <a:t>Maforpro</a:t>
            </a:r>
            <a:endParaRPr kumimoji="0" lang="fr-FR" sz="2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457200" marR="0" lvl="0" indent="-342720" algn="l" defTabSz="914400" rtl="0" eaLnBrk="1" fontAlgn="auto" latinLnBrk="0" hangingPunct="1">
              <a:lnSpc>
                <a:spcPct val="100000"/>
              </a:lnSpc>
              <a:spcBef>
                <a:spcPts val="901"/>
              </a:spcBef>
              <a:spcAft>
                <a:spcPts val="0"/>
              </a:spcAft>
              <a:buClr>
                <a:srgbClr val="262626"/>
              </a:buClr>
              <a:buSzTx/>
              <a:buFont typeface="Garamond"/>
              <a:buChar char="◦"/>
              <a:tabLst/>
              <a:defRPr/>
            </a:pPr>
            <a:r>
              <a:rPr kumimoji="0" lang="fr-FR" sz="2400" b="0" i="0" u="sng" strike="noStrike" kern="1200" cap="none" spc="-1" normalizeH="0" baseline="0" noProof="0" dirty="0">
                <a:ln>
                  <a:noFill/>
                </a:ln>
                <a:solidFill>
                  <a:srgbClr val="000000"/>
                </a:solidFill>
                <a:effectLst/>
                <a:uLnTx/>
                <a:uFill>
                  <a:solidFill>
                    <a:srgbClr val="FFFFFF"/>
                  </a:solidFill>
                </a:uFill>
                <a:latin typeface="Arial"/>
                <a:ea typeface="Garamond"/>
                <a:cs typeface="DejaVu Sans"/>
              </a:rPr>
              <a:t>- </a:t>
            </a:r>
            <a:r>
              <a:rPr kumimoji="0" lang="fr-FR" sz="2400" b="0" i="0" u="none" strike="noStrike" kern="1200" cap="none" spc="-1" normalizeH="0" baseline="0" noProof="0" dirty="0">
                <a:ln>
                  <a:noFill/>
                </a:ln>
                <a:solidFill>
                  <a:srgbClr val="F7A115"/>
                </a:solidFill>
                <a:effectLst/>
                <a:uLnTx/>
                <a:uFill>
                  <a:solidFill>
                    <a:srgbClr val="FFFFFF"/>
                  </a:solidFill>
                </a:uFill>
                <a:latin typeface="Arial"/>
                <a:ea typeface="Garamond"/>
                <a:cs typeface="DejaVu Sans"/>
                <a:hlinkClick r:id="rId4"/>
              </a:rPr>
              <a:t>Apprentissage en région</a:t>
            </a:r>
            <a:endParaRPr kumimoji="0" lang="fr-FR" sz="2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457200" marR="0" lvl="0" indent="-342720" algn="l" defTabSz="914400" rtl="0" eaLnBrk="1" fontAlgn="auto" latinLnBrk="0" hangingPunct="1">
              <a:lnSpc>
                <a:spcPct val="100000"/>
              </a:lnSpc>
              <a:spcBef>
                <a:spcPts val="901"/>
              </a:spcBef>
              <a:spcAft>
                <a:spcPts val="0"/>
              </a:spcAft>
              <a:buClr>
                <a:srgbClr val="262626"/>
              </a:buClr>
              <a:buSzTx/>
              <a:buFont typeface="Garamond"/>
              <a:buChar char="◦"/>
              <a:tabLst/>
              <a:defRPr/>
            </a:pPr>
            <a:r>
              <a:rPr kumimoji="0" lang="fr-FR" sz="2400" b="0" i="0" u="none" strike="noStrike" kern="1200" cap="none" spc="-1" normalizeH="0" baseline="0" noProof="0" dirty="0">
                <a:ln>
                  <a:noFill/>
                </a:ln>
                <a:solidFill>
                  <a:srgbClr val="000000"/>
                </a:solidFill>
                <a:effectLst/>
                <a:uLnTx/>
                <a:uFill>
                  <a:solidFill>
                    <a:srgbClr val="FFFFFF"/>
                  </a:solidFill>
                </a:uFill>
                <a:latin typeface="Arial"/>
                <a:ea typeface="Garamond"/>
                <a:cs typeface="DejaVu Sans"/>
              </a:rPr>
              <a:t>- </a:t>
            </a:r>
            <a:r>
              <a:rPr kumimoji="0" lang="fr-FR" sz="2400" b="0" i="0" u="none" strike="noStrike" kern="1200" cap="none" spc="-1" normalizeH="0" baseline="0" noProof="0" dirty="0">
                <a:ln>
                  <a:noFill/>
                </a:ln>
                <a:solidFill>
                  <a:srgbClr val="F7A115"/>
                </a:solidFill>
                <a:effectLst/>
                <a:uLnTx/>
                <a:uFill>
                  <a:solidFill>
                    <a:srgbClr val="FFFFFF"/>
                  </a:solidFill>
                </a:uFill>
                <a:latin typeface="Arial"/>
                <a:ea typeface="Garamond"/>
                <a:cs typeface="DejaVu Sans"/>
                <a:hlinkClick r:id="rId5"/>
              </a:rPr>
              <a:t>Chambre de métiers et de l’artisanat de la Haute-Garonne</a:t>
            </a:r>
            <a:endParaRPr kumimoji="0" lang="fr-FR" sz="2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0000"/>
              </a:lnSpc>
              <a:spcBef>
                <a:spcPts val="901"/>
              </a:spcBef>
              <a:spcAft>
                <a:spcPts val="0"/>
              </a:spcAft>
              <a:buClrTx/>
              <a:buSzTx/>
              <a:buFontTx/>
              <a:buNone/>
              <a:tabLst/>
              <a:defRPr/>
            </a:pPr>
            <a:endParaRPr kumimoji="0" lang="fr-FR" sz="24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1621536557"/>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str">
                                      <p:cBhvr additive="repl">
                                        <p:cTn id="7" dur="500" fill="hold"/>
                                        <p:tgtEl>
                                          <p:spTgt spid="210"/>
                                        </p:tgtEl>
                                      </p:cBhvr>
                                      <p:tavLst>
                                        <p:tav tm="0">
                                          <p:val>
                                            <p:boolVal val="0"/>
                                          </p:val>
                                        </p:tav>
                                        <p:tav tm="100000">
                                          <p:val>
                                            <p:strVal val="width"/>
                                          </p:val>
                                        </p:tav>
                                      </p:tavLst>
                                    </p:anim>
                                    <p:anim calcmode="lin" valueType="str">
                                      <p:cBhvr additive="repl">
                                        <p:cTn id="8" dur="500" fill="hold"/>
                                        <p:tgtEl>
                                          <p:spTgt spid="210"/>
                                        </p:tgtEl>
                                      </p:cBhvr>
                                      <p:tavLst>
                                        <p:tav tm="0">
                                          <p:val>
                                            <p:boolVal val="0"/>
                                          </p:val>
                                        </p:tav>
                                        <p:tav tm="100000">
                                          <p:val>
                                            <p:strVal val="height"/>
                                          </p:val>
                                        </p:tav>
                                      </p:tavLst>
                                    </p:anim>
                                    <p:animEffect transition="in" filter="fade">
                                      <p:cBhvr additive="repl">
                                        <p:cTn id="9"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
          <p:cNvSpPr txBox="1"/>
          <p:nvPr/>
        </p:nvSpPr>
        <p:spPr>
          <a:xfrm>
            <a:off x="762000" y="675860"/>
            <a:ext cx="10668000" cy="184665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3600" b="0" i="0" u="none" strike="noStrike" cap="none" dirty="0">
                <a:solidFill>
                  <a:schemeClr val="dk1"/>
                </a:solidFill>
                <a:latin typeface="Garamond"/>
                <a:ea typeface="Garamond"/>
                <a:cs typeface="Garamond"/>
                <a:sym typeface="Garamond"/>
              </a:rPr>
              <a:t>Mme </a:t>
            </a:r>
            <a:r>
              <a:rPr lang="fr-FR" sz="3600" dirty="0" smtClean="0">
                <a:solidFill>
                  <a:schemeClr val="dk1"/>
                </a:solidFill>
                <a:latin typeface="Garamond"/>
                <a:ea typeface="Garamond"/>
                <a:cs typeface="Garamond"/>
                <a:sym typeface="Garamond"/>
              </a:rPr>
              <a:t>Junca</a:t>
            </a:r>
            <a:endParaRPr dirty="0"/>
          </a:p>
          <a:p>
            <a:pPr marL="0" marR="0" lvl="0" indent="0" algn="ctr" rtl="0">
              <a:spcBef>
                <a:spcPts val="0"/>
              </a:spcBef>
              <a:spcAft>
                <a:spcPts val="0"/>
              </a:spcAft>
              <a:buNone/>
            </a:pPr>
            <a:r>
              <a:rPr lang="fr-FR" sz="3200" b="1" i="0" u="none" strike="noStrike" cap="none" dirty="0">
                <a:solidFill>
                  <a:srgbClr val="7F7F7F"/>
                </a:solidFill>
                <a:latin typeface="Garamond"/>
                <a:ea typeface="Garamond"/>
                <a:cs typeface="Garamond"/>
                <a:sym typeface="Garamond"/>
              </a:rPr>
              <a:t>Psychologue de </a:t>
            </a:r>
            <a:r>
              <a:rPr lang="fr-FR" sz="3200" b="1" i="0" u="none" strike="noStrike" cap="none" dirty="0" smtClean="0">
                <a:solidFill>
                  <a:srgbClr val="7F7F7F"/>
                </a:solidFill>
                <a:latin typeface="Garamond"/>
                <a:ea typeface="Garamond"/>
                <a:cs typeface="Garamond"/>
                <a:sym typeface="Garamond"/>
              </a:rPr>
              <a:t>l’</a:t>
            </a:r>
            <a:r>
              <a:rPr lang="fr-FR" sz="3200" b="1" dirty="0">
                <a:solidFill>
                  <a:srgbClr val="7F7F7F"/>
                </a:solidFill>
                <a:latin typeface="Garamond"/>
                <a:ea typeface="Garamond"/>
                <a:cs typeface="Garamond"/>
                <a:sym typeface="Garamond"/>
              </a:rPr>
              <a:t>É</a:t>
            </a:r>
            <a:r>
              <a:rPr lang="fr-FR" sz="3200" b="1" i="0" u="none" strike="noStrike" cap="none" dirty="0" smtClean="0">
                <a:solidFill>
                  <a:srgbClr val="7F7F7F"/>
                </a:solidFill>
                <a:latin typeface="Garamond"/>
                <a:ea typeface="Garamond"/>
                <a:cs typeface="Garamond"/>
                <a:sym typeface="Garamond"/>
              </a:rPr>
              <a:t>ducation </a:t>
            </a:r>
            <a:r>
              <a:rPr lang="fr-FR" sz="3200" b="1" i="0" u="none" strike="noStrike" cap="none" dirty="0">
                <a:solidFill>
                  <a:srgbClr val="7F7F7F"/>
                </a:solidFill>
                <a:latin typeface="Garamond"/>
                <a:ea typeface="Garamond"/>
                <a:cs typeface="Garamond"/>
                <a:sym typeface="Garamond"/>
              </a:rPr>
              <a:t>Nationale </a:t>
            </a:r>
            <a:endParaRPr dirty="0"/>
          </a:p>
          <a:p>
            <a:pPr marL="0" marR="0" lvl="0" indent="0" algn="ctr" rtl="0">
              <a:spcBef>
                <a:spcPts val="0"/>
              </a:spcBef>
              <a:spcAft>
                <a:spcPts val="0"/>
              </a:spcAft>
              <a:buNone/>
            </a:pPr>
            <a:r>
              <a:rPr lang="fr-FR" sz="2600" b="1" i="0" u="none" strike="noStrike" cap="none" dirty="0">
                <a:solidFill>
                  <a:srgbClr val="7F7F7F"/>
                </a:solidFill>
                <a:latin typeface="Garamond"/>
                <a:ea typeface="Garamond"/>
                <a:cs typeface="Garamond"/>
                <a:sym typeface="Garamond"/>
              </a:rPr>
              <a:t> « </a:t>
            </a:r>
            <a:r>
              <a:rPr lang="fr-FR" sz="2600" b="1" i="0" u="none" strike="noStrike" cap="none" dirty="0" smtClean="0">
                <a:solidFill>
                  <a:srgbClr val="7F7F7F"/>
                </a:solidFill>
                <a:latin typeface="Garamond"/>
                <a:ea typeface="Garamond"/>
                <a:cs typeface="Garamond"/>
                <a:sym typeface="Garamond"/>
              </a:rPr>
              <a:t>Éducation, </a:t>
            </a:r>
            <a:r>
              <a:rPr lang="fr-FR" sz="2600" b="1" i="0" u="none" strike="noStrike" cap="none" dirty="0">
                <a:solidFill>
                  <a:srgbClr val="7F7F7F"/>
                </a:solidFill>
                <a:latin typeface="Garamond"/>
                <a:ea typeface="Garamond"/>
                <a:cs typeface="Garamond"/>
                <a:sym typeface="Garamond"/>
              </a:rPr>
              <a:t>développement, orientation scolaire et professionnelle »</a:t>
            </a:r>
            <a:endParaRPr dirty="0"/>
          </a:p>
          <a:p>
            <a:pPr marL="0" marR="0" lvl="0" indent="0" algn="ctr" rtl="0">
              <a:spcBef>
                <a:spcPts val="0"/>
              </a:spcBef>
              <a:spcAft>
                <a:spcPts val="0"/>
              </a:spcAft>
              <a:buNone/>
            </a:pPr>
            <a:endParaRPr sz="2000" b="0" i="0" u="none" strike="noStrike" cap="none" dirty="0">
              <a:solidFill>
                <a:schemeClr val="dk1"/>
              </a:solidFill>
              <a:latin typeface="Garamond"/>
              <a:ea typeface="Garamond"/>
              <a:cs typeface="Garamond"/>
              <a:sym typeface="Garamond"/>
            </a:endParaRPr>
          </a:p>
        </p:txBody>
      </p:sp>
      <p:sp>
        <p:nvSpPr>
          <p:cNvPr id="118" name="Google Shape;118;p2"/>
          <p:cNvSpPr/>
          <p:nvPr/>
        </p:nvSpPr>
        <p:spPr>
          <a:xfrm>
            <a:off x="2819097" y="2321671"/>
            <a:ext cx="6951919" cy="1550504"/>
          </a:xfrm>
          <a:prstGeom prst="rect">
            <a:avLst/>
          </a:prstGeom>
          <a:solidFill>
            <a:srgbClr val="DACFA8"/>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400" b="0" i="0" u="none" strike="noStrike" cap="none" dirty="0">
                <a:solidFill>
                  <a:schemeClr val="dk1"/>
                </a:solidFill>
                <a:latin typeface="Garamond"/>
                <a:ea typeface="Garamond"/>
                <a:cs typeface="Garamond"/>
                <a:sym typeface="Garamond"/>
              </a:rPr>
              <a:t>Présente au collège : </a:t>
            </a:r>
            <a:endParaRPr dirty="0"/>
          </a:p>
          <a:p>
            <a:pPr marL="0" marR="0" lvl="0" indent="0" algn="ctr" rtl="0">
              <a:spcBef>
                <a:spcPts val="0"/>
              </a:spcBef>
              <a:spcAft>
                <a:spcPts val="0"/>
              </a:spcAft>
              <a:buNone/>
            </a:pPr>
            <a:r>
              <a:rPr lang="fr-FR" sz="2400" dirty="0" smtClean="0">
                <a:solidFill>
                  <a:schemeClr val="dk1"/>
                </a:solidFill>
                <a:latin typeface="Garamond"/>
                <a:ea typeface="Garamond"/>
                <a:cs typeface="Garamond"/>
                <a:sym typeface="Garamond"/>
              </a:rPr>
              <a:t>Le </a:t>
            </a:r>
            <a:r>
              <a:rPr lang="fr-FR" sz="2400" dirty="0" smtClean="0">
                <a:solidFill>
                  <a:schemeClr val="dk1"/>
                </a:solidFill>
                <a:latin typeface="Garamond"/>
                <a:ea typeface="Garamond"/>
                <a:cs typeface="Garamond"/>
                <a:sym typeface="Garamond"/>
              </a:rPr>
              <a:t>mardi</a:t>
            </a:r>
            <a:endParaRPr sz="800" b="0" i="0" u="none" strike="noStrike" cap="none" dirty="0">
              <a:solidFill>
                <a:schemeClr val="dk1"/>
              </a:solidFill>
              <a:latin typeface="Garamond"/>
              <a:ea typeface="Garamond"/>
              <a:cs typeface="Garamond"/>
              <a:sym typeface="Garamond"/>
            </a:endParaRPr>
          </a:p>
          <a:p>
            <a:pPr marL="0" marR="0" lvl="0" indent="0" algn="ctr" rtl="0">
              <a:spcBef>
                <a:spcPts val="0"/>
              </a:spcBef>
              <a:spcAft>
                <a:spcPts val="0"/>
              </a:spcAft>
              <a:buNone/>
            </a:pPr>
            <a:r>
              <a:rPr lang="fr-FR" sz="1800" b="0" i="0" u="none" strike="noStrike" cap="none" dirty="0">
                <a:solidFill>
                  <a:schemeClr val="dk1"/>
                </a:solidFill>
                <a:latin typeface="Garamond"/>
                <a:ea typeface="Garamond"/>
                <a:cs typeface="Garamond"/>
                <a:sym typeface="Garamond"/>
              </a:rPr>
              <a:t>Prise de rendez-vous </a:t>
            </a:r>
            <a:r>
              <a:rPr lang="fr-FR" sz="1800" dirty="0" smtClean="0">
                <a:solidFill>
                  <a:schemeClr val="dk1"/>
                </a:solidFill>
                <a:latin typeface="Garamond"/>
                <a:ea typeface="Garamond"/>
                <a:cs typeface="Garamond"/>
                <a:sym typeface="Garamond"/>
              </a:rPr>
              <a:t>à la vie scolaire ou auprès de </a:t>
            </a:r>
            <a:r>
              <a:rPr lang="fr-FR" sz="1800" dirty="0" smtClean="0">
                <a:solidFill>
                  <a:schemeClr val="dk1"/>
                </a:solidFill>
                <a:latin typeface="Garamond"/>
                <a:ea typeface="Garamond"/>
                <a:cs typeface="Garamond"/>
                <a:sym typeface="Garamond"/>
              </a:rPr>
              <a:t>votre professeur principal</a:t>
            </a:r>
            <a:endParaRPr dirty="0"/>
          </a:p>
        </p:txBody>
      </p:sp>
      <p:sp>
        <p:nvSpPr>
          <p:cNvPr id="119" name="Google Shape;119;p2"/>
          <p:cNvSpPr txBox="1"/>
          <p:nvPr/>
        </p:nvSpPr>
        <p:spPr>
          <a:xfrm>
            <a:off x="6447183" y="4535768"/>
            <a:ext cx="5088835" cy="1554272"/>
          </a:xfrm>
          <a:prstGeom prst="rect">
            <a:avLst/>
          </a:prstGeom>
          <a:noFill/>
          <a:ln w="9525" cap="flat" cmpd="sng">
            <a:solidFill>
              <a:schemeClr val="dk1"/>
            </a:solidFill>
            <a:prstDash val="lgDashDot"/>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2000" b="0" i="0" u="none" strike="noStrike" cap="none">
                <a:solidFill>
                  <a:schemeClr val="dk1"/>
                </a:solidFill>
                <a:latin typeface="Garamond"/>
                <a:ea typeface="Garamond"/>
                <a:cs typeface="Garamond"/>
                <a:sym typeface="Garamond"/>
              </a:rPr>
              <a:t>Possibilité de prendre rendez – vous sur le Centre d’Information et d’Orientation (C.I.O) de Muret </a:t>
            </a:r>
            <a:r>
              <a:rPr lang="fr-FR" sz="1500" b="1" i="0" u="none" strike="noStrike" cap="none">
                <a:solidFill>
                  <a:schemeClr val="dk1"/>
                </a:solidFill>
                <a:latin typeface="Garamond"/>
                <a:ea typeface="Garamond"/>
                <a:cs typeface="Garamond"/>
                <a:sym typeface="Garamond"/>
              </a:rPr>
              <a:t>toute la semaine et pendant les vacances scolaires</a:t>
            </a:r>
            <a:endParaRPr/>
          </a:p>
          <a:p>
            <a:pPr marL="0" marR="0" lvl="0" indent="0" algn="ctr" rtl="0">
              <a:spcBef>
                <a:spcPts val="0"/>
              </a:spcBef>
              <a:spcAft>
                <a:spcPts val="0"/>
              </a:spcAft>
              <a:buNone/>
            </a:pPr>
            <a:endParaRPr sz="2000" b="0" i="0" u="none" strike="noStrike" cap="none">
              <a:solidFill>
                <a:schemeClr val="dk1"/>
              </a:solidFill>
              <a:latin typeface="Garamond"/>
              <a:ea typeface="Garamond"/>
              <a:cs typeface="Garamond"/>
              <a:sym typeface="Garamond"/>
            </a:endParaRPr>
          </a:p>
          <a:p>
            <a:pPr marL="0" marR="0" lvl="0" indent="0" algn="ctr" rtl="0">
              <a:spcBef>
                <a:spcPts val="0"/>
              </a:spcBef>
              <a:spcAft>
                <a:spcPts val="0"/>
              </a:spcAft>
              <a:buNone/>
            </a:pPr>
            <a:r>
              <a:rPr lang="fr-FR" sz="2000" b="1" i="0" u="none" strike="noStrike" cap="none">
                <a:solidFill>
                  <a:srgbClr val="FF0066"/>
                </a:solidFill>
                <a:latin typeface="Garamond"/>
                <a:ea typeface="Garamond"/>
                <a:cs typeface="Garamond"/>
                <a:sym typeface="Garamond"/>
              </a:rPr>
              <a:t>05 . 67 . 52 . 40 . 72</a:t>
            </a:r>
            <a:endParaRPr/>
          </a:p>
        </p:txBody>
      </p:sp>
      <p:pic>
        <p:nvPicPr>
          <p:cNvPr id="120" name="Google Shape;120;p2"/>
          <p:cNvPicPr preferRelativeResize="0"/>
          <p:nvPr/>
        </p:nvPicPr>
        <p:blipFill rotWithShape="1">
          <a:blip r:embed="rId3">
            <a:alphaModFix/>
          </a:blip>
          <a:srcRect/>
          <a:stretch/>
        </p:blipFill>
        <p:spPr>
          <a:xfrm>
            <a:off x="1134967" y="4535768"/>
            <a:ext cx="1589760" cy="969496"/>
          </a:xfrm>
          <a:prstGeom prst="rect">
            <a:avLst/>
          </a:prstGeom>
          <a:noFill/>
          <a:ln>
            <a:noFill/>
          </a:ln>
        </p:spPr>
      </p:pic>
      <p:pic>
        <p:nvPicPr>
          <p:cNvPr id="121" name="Google Shape;121;p2" descr="Combiné"/>
          <p:cNvPicPr preferRelativeResize="0"/>
          <p:nvPr/>
        </p:nvPicPr>
        <p:blipFill rotWithShape="1">
          <a:blip r:embed="rId4">
            <a:alphaModFix/>
          </a:blip>
          <a:srcRect/>
          <a:stretch/>
        </p:blipFill>
        <p:spPr>
          <a:xfrm>
            <a:off x="6527745" y="5182099"/>
            <a:ext cx="323165" cy="323165"/>
          </a:xfrm>
          <a:prstGeom prst="rect">
            <a:avLst/>
          </a:prstGeom>
          <a:noFill/>
          <a:ln>
            <a:noFill/>
          </a:ln>
        </p:spPr>
      </p:pic>
      <p:sp>
        <p:nvSpPr>
          <p:cNvPr id="122" name="Google Shape;122;p2"/>
          <p:cNvSpPr txBox="1"/>
          <p:nvPr/>
        </p:nvSpPr>
        <p:spPr>
          <a:xfrm>
            <a:off x="762000" y="5443709"/>
            <a:ext cx="2763078" cy="646331"/>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800" b="1" i="0" u="sng" strike="noStrike" cap="none" dirty="0">
                <a:solidFill>
                  <a:schemeClr val="dk1"/>
                </a:solidFill>
                <a:latin typeface="Garamond"/>
                <a:ea typeface="Garamond"/>
                <a:cs typeface="Garamond"/>
                <a:sym typeface="Garamond"/>
              </a:rPr>
              <a:t>CIO du Muret</a:t>
            </a:r>
            <a:endParaRPr dirty="0"/>
          </a:p>
          <a:p>
            <a:pPr marL="0" marR="0" lvl="0" indent="0" algn="l" rtl="0">
              <a:spcBef>
                <a:spcPts val="0"/>
              </a:spcBef>
              <a:spcAft>
                <a:spcPts val="0"/>
              </a:spcAft>
              <a:buNone/>
            </a:pPr>
            <a:r>
              <a:rPr lang="fr-FR" sz="1800" b="0" i="0" u="none" strike="noStrike" cap="none" dirty="0">
                <a:solidFill>
                  <a:schemeClr val="dk1"/>
                </a:solidFill>
                <a:latin typeface="Garamond"/>
                <a:ea typeface="Garamond"/>
                <a:cs typeface="Garamond"/>
                <a:sym typeface="Garamond"/>
              </a:rPr>
              <a:t>17 rue du Maréchal Lyautey</a:t>
            </a:r>
            <a:endParaRPr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TextShape 1"/>
          <p:cNvSpPr txBox="1"/>
          <p:nvPr/>
        </p:nvSpPr>
        <p:spPr>
          <a:xfrm>
            <a:off x="1066680" y="2103120"/>
            <a:ext cx="10058040" cy="3931560"/>
          </a:xfrm>
          <a:prstGeom prst="rect">
            <a:avLst/>
          </a:prstGeom>
          <a:noFill/>
          <a:ln>
            <a:noFill/>
          </a:ln>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12" name="TextShape 2"/>
          <p:cNvSpPr txBox="1"/>
          <p:nvPr/>
        </p:nvSpPr>
        <p:spPr>
          <a:xfrm>
            <a:off x="1066680" y="2404800"/>
            <a:ext cx="10058040" cy="1371240"/>
          </a:xfrm>
          <a:prstGeom prst="rect">
            <a:avLst/>
          </a:prstGeom>
          <a:noFill/>
          <a:ln>
            <a:noFill/>
          </a:ln>
        </p:spPr>
        <p:txBody>
          <a:bodyPr anchor="ct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4000" b="1" i="0" u="none" strike="noStrike" kern="1200" cap="none" spc="-1" normalizeH="0" baseline="0" noProof="0" dirty="0" smtClean="0">
                <a:ln>
                  <a:noFill/>
                </a:ln>
                <a:solidFill>
                  <a:srgbClr val="395750"/>
                </a:solidFill>
                <a:effectLst/>
                <a:uLnTx/>
                <a:uFill>
                  <a:solidFill>
                    <a:srgbClr val="FFFFFF"/>
                  </a:solidFill>
                </a:uFill>
                <a:latin typeface="Garamond"/>
                <a:ea typeface="Garamond"/>
                <a:cs typeface="DejaVu Sans"/>
              </a:rPr>
              <a:t>Question</a:t>
            </a:r>
            <a:r>
              <a:rPr kumimoji="0" lang="fr-FR" sz="4000" b="1" i="0" u="none" strike="noStrike" kern="1200" cap="none" spc="-1" normalizeH="0" noProof="0" dirty="0" smtClean="0">
                <a:ln>
                  <a:noFill/>
                </a:ln>
                <a:solidFill>
                  <a:srgbClr val="395750"/>
                </a:solidFill>
                <a:effectLst/>
                <a:uLnTx/>
                <a:uFill>
                  <a:solidFill>
                    <a:srgbClr val="FFFFFF"/>
                  </a:solidFill>
                </a:uFill>
                <a:latin typeface="Garamond"/>
                <a:ea typeface="Garamond"/>
                <a:cs typeface="DejaVu Sans"/>
              </a:rPr>
              <a:t> 11</a:t>
            </a:r>
            <a:r>
              <a:rPr kumimoji="0" lang="fr-FR" sz="4000" b="1" i="0" u="none" strike="noStrike" kern="1200" cap="none" spc="-1" normalizeH="0" baseline="0" noProof="0" dirty="0" smtClean="0">
                <a:ln>
                  <a:noFill/>
                </a:ln>
                <a:solidFill>
                  <a:srgbClr val="395750"/>
                </a:solidFill>
                <a:effectLst/>
                <a:uLnTx/>
                <a:uFill>
                  <a:solidFill>
                    <a:srgbClr val="FFFFFF"/>
                  </a:solidFill>
                </a:uFill>
                <a:latin typeface="Garamond"/>
                <a:ea typeface="Garamond"/>
                <a:cs typeface="DejaVu Sans"/>
              </a:rPr>
              <a:t> </a:t>
            </a:r>
            <a:r>
              <a:rPr kumimoji="0" lang="fr-FR" sz="4000" b="1"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 </a:t>
            </a:r>
            <a:r>
              <a:rPr kumimoji="0" sz="1800" b="0" i="0" u="none" strike="noStrike" kern="1200" cap="none" spc="0" normalizeH="0" baseline="0" noProof="0" dirty="0">
                <a:ln>
                  <a:noFill/>
                </a:ln>
                <a:solidFill>
                  <a:prstClr val="black"/>
                </a:solidFill>
                <a:effectLst/>
                <a:uLnTx/>
                <a:uFillTx/>
                <a:latin typeface="Arial"/>
                <a:ea typeface="DejaVu Sans"/>
                <a:cs typeface="DejaVu Sans"/>
              </a:rPr>
              <a:t/>
            </a:r>
            <a:br>
              <a:rPr kumimoji="0" sz="1800" b="0" i="0" u="none" strike="noStrike" kern="1200" cap="none" spc="0" normalizeH="0" baseline="0" noProof="0" dirty="0">
                <a:ln>
                  <a:noFill/>
                </a:ln>
                <a:solidFill>
                  <a:prstClr val="black"/>
                </a:solidFill>
                <a:effectLst/>
                <a:uLnTx/>
                <a:uFillTx/>
                <a:latin typeface="Arial"/>
                <a:ea typeface="DejaVu Sans"/>
                <a:cs typeface="DejaVu Sans"/>
              </a:rPr>
            </a:br>
            <a:r>
              <a:rPr kumimoji="0" sz="1800" b="0" i="0" u="none" strike="noStrike" kern="1200" cap="none" spc="0" normalizeH="0" baseline="0" noProof="0" dirty="0">
                <a:ln>
                  <a:noFill/>
                </a:ln>
                <a:solidFill>
                  <a:prstClr val="black"/>
                </a:solidFill>
                <a:effectLst/>
                <a:uLnTx/>
                <a:uFillTx/>
                <a:latin typeface="Arial"/>
                <a:ea typeface="DejaVu Sans"/>
                <a:cs typeface="DejaVu Sans"/>
              </a:rPr>
              <a:t/>
            </a:r>
            <a:br>
              <a:rPr kumimoji="0" sz="1800" b="0" i="0" u="none" strike="noStrike" kern="1200" cap="none" spc="0" normalizeH="0" baseline="0" noProof="0" dirty="0">
                <a:ln>
                  <a:noFill/>
                </a:ln>
                <a:solidFill>
                  <a:prstClr val="black"/>
                </a:solidFill>
                <a:effectLst/>
                <a:uLnTx/>
                <a:uFillTx/>
                <a:latin typeface="Arial"/>
                <a:ea typeface="DejaVu Sans"/>
                <a:cs typeface="DejaVu Sans"/>
              </a:rPr>
            </a:br>
            <a:r>
              <a:rPr kumimoji="0" lang="fr-FR" sz="4000" b="0" i="0" u="none" strike="noStrike" kern="1200" cap="none" spc="-1" normalizeH="0" baseline="0" noProof="0" dirty="0">
                <a:ln>
                  <a:noFill/>
                </a:ln>
                <a:solidFill>
                  <a:srgbClr val="395750"/>
                </a:solidFill>
                <a:effectLst/>
                <a:uLnTx/>
                <a:uFill>
                  <a:solidFill>
                    <a:srgbClr val="FFFFFF"/>
                  </a:solidFill>
                </a:uFill>
                <a:latin typeface="Garamond"/>
                <a:ea typeface="Garamond"/>
                <a:cs typeface="DejaVu Sans"/>
              </a:rPr>
              <a:t>Après un diplôme de la voie professionnelle, puis-je continuer mes études?</a:t>
            </a:r>
            <a:endParaRPr kumimoji="0" lang="fr-FR" sz="40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1206725777"/>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extShape 1"/>
          <p:cNvSpPr txBox="1"/>
          <p:nvPr/>
        </p:nvSpPr>
        <p:spPr>
          <a:xfrm>
            <a:off x="901217" y="362556"/>
            <a:ext cx="10058040" cy="1371240"/>
          </a:xfrm>
          <a:prstGeom prst="rect">
            <a:avLst/>
          </a:prstGeom>
          <a:noFill/>
          <a:ln>
            <a:noFill/>
          </a:ln>
        </p:spPr>
        <p:txBody>
          <a:bodyPr anchor="ctr">
            <a:norm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4800" b="0" i="0" u="none" strike="noStrike" kern="1200" cap="none" spc="-1" normalizeH="0" baseline="0" noProof="0">
                <a:ln>
                  <a:noFill/>
                </a:ln>
                <a:solidFill>
                  <a:srgbClr val="262626"/>
                </a:solidFill>
                <a:effectLst/>
                <a:uLnTx/>
                <a:uFill>
                  <a:solidFill>
                    <a:srgbClr val="FFFFFF"/>
                  </a:solidFill>
                </a:uFill>
                <a:latin typeface="Garamond"/>
                <a:ea typeface="Garamond"/>
                <a:cs typeface="DejaVu Sans"/>
              </a:rPr>
              <a:t> </a:t>
            </a:r>
            <a:endParaRPr kumimoji="0" lang="fr-FR" sz="4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pic>
        <p:nvPicPr>
          <p:cNvPr id="214" name="Google Shape;274;p16"/>
          <p:cNvPicPr/>
          <p:nvPr/>
        </p:nvPicPr>
        <p:blipFill>
          <a:blip r:embed="rId2"/>
          <a:stretch/>
        </p:blipFill>
        <p:spPr>
          <a:xfrm>
            <a:off x="1764720" y="642600"/>
            <a:ext cx="8774640" cy="5324760"/>
          </a:xfrm>
          <a:prstGeom prst="rect">
            <a:avLst/>
          </a:prstGeom>
          <a:ln>
            <a:noFill/>
          </a:ln>
        </p:spPr>
      </p:pic>
      <p:sp>
        <p:nvSpPr>
          <p:cNvPr id="4" name="CustomShape 2"/>
          <p:cNvSpPr/>
          <p:nvPr/>
        </p:nvSpPr>
        <p:spPr>
          <a:xfrm rot="21132179">
            <a:off x="983317" y="1358639"/>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2000" b="1" kern="1200" spc="-1" dirty="0" smtClean="0">
                <a:solidFill>
                  <a:srgbClr val="FFFFFF"/>
                </a:solidFill>
                <a:uFill>
                  <a:solidFill>
                    <a:srgbClr val="FFFFFF"/>
                  </a:solidFill>
                </a:uFill>
                <a:latin typeface="Garamond"/>
                <a:ea typeface="DejaVu Sans"/>
                <a:cs typeface="DejaVu Sans"/>
              </a:rPr>
              <a:t>Faux</a:t>
            </a:r>
            <a:endParaRPr kumimoji="0" lang="fr-FR" sz="20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2701500351"/>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1"/>
          <p:cNvSpPr txBox="1"/>
          <p:nvPr/>
        </p:nvSpPr>
        <p:spPr>
          <a:xfrm>
            <a:off x="1066680" y="642600"/>
            <a:ext cx="10058040" cy="1371240"/>
          </a:xfrm>
          <a:prstGeom prst="rect">
            <a:avLst/>
          </a:prstGeom>
          <a:noFill/>
          <a:ln>
            <a:noFill/>
          </a:ln>
        </p:spPr>
        <p:txBody>
          <a:bodyPr anchor="ctr">
            <a:norm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4800" b="0" i="0" u="none" strike="noStrike" kern="1200" cap="none" spc="-1" normalizeH="0" baseline="0" noProof="0">
                <a:ln>
                  <a:noFill/>
                </a:ln>
                <a:solidFill>
                  <a:srgbClr val="C00000"/>
                </a:solidFill>
                <a:effectLst/>
                <a:uLnTx/>
                <a:uFill>
                  <a:solidFill>
                    <a:srgbClr val="FFFFFF"/>
                  </a:solidFill>
                </a:uFill>
                <a:latin typeface="Garamond"/>
                <a:ea typeface="Garamond"/>
                <a:cs typeface="DejaVu Sans"/>
              </a:rPr>
              <a:t>L’ORIENTATION,C’EST QUOI?</a:t>
            </a:r>
            <a:endParaRPr kumimoji="0" lang="fr-FR" sz="4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16" name="TextShape 2"/>
          <p:cNvSpPr txBox="1"/>
          <p:nvPr/>
        </p:nvSpPr>
        <p:spPr>
          <a:xfrm>
            <a:off x="1066680" y="2103120"/>
            <a:ext cx="10058040" cy="3931560"/>
          </a:xfrm>
          <a:prstGeom prst="rect">
            <a:avLst/>
          </a:prstGeom>
          <a:noFill/>
          <a:ln>
            <a:noFill/>
          </a:ln>
        </p:spPr>
        <p:txBody>
          <a:bodyPr>
            <a:normAutofit/>
          </a:bodyPr>
          <a:lstStyle/>
          <a:p>
            <a:pPr marL="182880" marR="0" lvl="0" indent="-182520" algn="l" defTabSz="914400" rtl="0" eaLnBrk="1" fontAlgn="auto" latinLnBrk="0" hangingPunct="1">
              <a:lnSpc>
                <a:spcPct val="100000"/>
              </a:lnSpc>
              <a:spcBef>
                <a:spcPts val="0"/>
              </a:spcBef>
              <a:spcAft>
                <a:spcPts val="0"/>
              </a:spcAft>
              <a:buClr>
                <a:srgbClr val="262626"/>
              </a:buClr>
              <a:buSzTx/>
              <a:buFont typeface="Noto Sans Symbols"/>
              <a:buChar char="⮚"/>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COMMENT CONSTRUIRE MES CHOIX D’ORIENTATION?</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182880" marR="0" lvl="0" indent="-68040" algn="l" defTabSz="914400" rtl="0" eaLnBrk="1" fontAlgn="auto" latinLnBrk="0" hangingPunct="1">
              <a:lnSpc>
                <a:spcPct val="100000"/>
              </a:lnSpc>
              <a:spcBef>
                <a:spcPts val="901"/>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QU’EST-CE QUI VA INFLUENCER MES CHOIX?</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182880" marR="0" lvl="0" indent="-68040" algn="l" defTabSz="914400" rtl="0" eaLnBrk="1" fontAlgn="auto" latinLnBrk="0" hangingPunct="1">
              <a:lnSpc>
                <a:spcPct val="100000"/>
              </a:lnSpc>
              <a:spcBef>
                <a:spcPts val="901"/>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QUELLES SONT LES QUESTIONS QUE JE VAIS ME POSER?</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182880" marR="0" lvl="0" indent="-68040" algn="l" defTabSz="914400" rtl="0" eaLnBrk="1" fontAlgn="auto" latinLnBrk="0" hangingPunct="1">
              <a:lnSpc>
                <a:spcPct val="100000"/>
              </a:lnSpc>
              <a:spcBef>
                <a:spcPts val="901"/>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DE QUOI J’AI BESOIN POUR BIEN M’ORIENTER?</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182880" marR="0" lvl="0" indent="-68040" algn="l" defTabSz="914400" rtl="0" eaLnBrk="1" fontAlgn="auto" latinLnBrk="0" hangingPunct="1">
              <a:lnSpc>
                <a:spcPct val="100000"/>
              </a:lnSpc>
              <a:spcBef>
                <a:spcPts val="901"/>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205009124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1"/>
          <p:cNvSpPr txBox="1"/>
          <p:nvPr/>
        </p:nvSpPr>
        <p:spPr>
          <a:xfrm>
            <a:off x="1066680" y="425880"/>
            <a:ext cx="10058040" cy="556920"/>
          </a:xfrm>
          <a:prstGeom prst="rect">
            <a:avLst/>
          </a:prstGeom>
          <a:noFill/>
          <a:ln>
            <a:noFill/>
          </a:ln>
        </p:spPr>
        <p:txBody>
          <a:bodyPr anchor="ctr">
            <a:norm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3000" b="0" i="0" u="none" strike="noStrike" kern="1200" cap="none" spc="-1" normalizeH="0" baseline="0" noProof="0">
                <a:ln>
                  <a:noFill/>
                </a:ln>
                <a:solidFill>
                  <a:srgbClr val="C00000"/>
                </a:solidFill>
                <a:effectLst/>
                <a:uLnTx/>
                <a:uFill>
                  <a:solidFill>
                    <a:srgbClr val="FFFFFF"/>
                  </a:solidFill>
                </a:uFill>
                <a:latin typeface="Garamond"/>
                <a:ea typeface="Garamond"/>
                <a:cs typeface="DejaVu Sans"/>
              </a:rPr>
              <a:t>COMMENT CONSTRUIRE SES CHOIX D’ORIENTATION?</a:t>
            </a:r>
            <a:endParaRPr kumimoji="0" lang="fr-FR" sz="30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18" name="TextShape 2"/>
          <p:cNvSpPr txBox="1"/>
          <p:nvPr/>
        </p:nvSpPr>
        <p:spPr>
          <a:xfrm>
            <a:off x="1066680" y="1588320"/>
            <a:ext cx="10058040" cy="4446360"/>
          </a:xfrm>
          <a:prstGeom prst="rect">
            <a:avLst/>
          </a:prstGeom>
          <a:noFill/>
          <a:ln>
            <a:noFill/>
          </a:ln>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0000"/>
              </a:lnSpc>
              <a:spcBef>
                <a:spcPts val="901"/>
              </a:spcBef>
              <a:spcAft>
                <a:spcPts val="0"/>
              </a:spcAft>
              <a:buClrTx/>
              <a:buSzTx/>
              <a:buFontTx/>
              <a:buNone/>
              <a:tabLst/>
              <a:defRPr/>
            </a:pPr>
            <a:endParaRPr kumimoji="0" lang="fr-FR" sz="14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19" name="CustomShape 3"/>
          <p:cNvSpPr/>
          <p:nvPr/>
        </p:nvSpPr>
        <p:spPr>
          <a:xfrm flipH="1">
            <a:off x="1316520" y="2453760"/>
            <a:ext cx="2053080" cy="2243160"/>
          </a:xfrm>
          <a:prstGeom prst="ellipse">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1.</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En se posant des questions sur soi</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20" name="CustomShape 4"/>
          <p:cNvSpPr/>
          <p:nvPr/>
        </p:nvSpPr>
        <p:spPr>
          <a:xfrm>
            <a:off x="3851280" y="1116000"/>
            <a:ext cx="2587680" cy="531612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7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7000"/>
              </a:lnSpc>
              <a:spcBef>
                <a:spcPts val="799"/>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44546A"/>
              </a:buClr>
              <a:buSzTx/>
              <a:buFont typeface="Noto Sans Symbols"/>
              <a:buChar char="⮚"/>
              <a:tabLst/>
              <a:defRPr/>
            </a:pPr>
            <a:r>
              <a:rPr kumimoji="0" lang="fr-FR" sz="1600" b="1"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Mes goûts, mes valeurs, mes intérêts</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44546A"/>
              </a:buClr>
              <a:buSzTx/>
              <a:buFont typeface="Noto Sans Symbols"/>
              <a:buChar char="⮚"/>
              <a:tabLst/>
              <a:defRPr/>
            </a:pPr>
            <a:r>
              <a:rPr kumimoji="0" lang="fr-FR" sz="1600" b="1"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Mes aptitudes manuelles, physiques, intellectuelles, artistiques, etc. (points forts et points faibles)</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44546A"/>
              </a:buClr>
              <a:buSzTx/>
              <a:buFont typeface="Noto Sans Symbols"/>
              <a:buChar char="⮚"/>
              <a:tabLst/>
              <a:defRPr/>
            </a:pPr>
            <a:r>
              <a:rPr kumimoji="0" lang="fr-FR" sz="1600" b="1"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Mes résultats scolaires, ma capacité de travail, d’organisation, ma motivation (points forts et points faibles)</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44546A"/>
              </a:buClr>
              <a:buSzTx/>
              <a:buFont typeface="Noto Sans Symbols"/>
              <a:buChar char="⮚"/>
              <a:tabLst/>
              <a:defRPr/>
            </a:pPr>
            <a:r>
              <a:rPr kumimoji="0" lang="fr-FR" sz="1600" b="1"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Ma santé</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44546A"/>
              </a:buClr>
              <a:buSzTx/>
              <a:buFont typeface="Noto Sans Symbols"/>
              <a:buChar char="⮚"/>
              <a:tabLst/>
              <a:defRPr/>
            </a:pPr>
            <a:r>
              <a:rPr kumimoji="0" lang="fr-FR" sz="1600" b="1"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L’influence de mon entourage (famille, amis, professeurs)</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44546A"/>
              </a:buClr>
              <a:buSzTx/>
              <a:buFont typeface="Noto Sans Symbols"/>
              <a:buChar char="⮚"/>
              <a:tabLst/>
              <a:defRPr/>
            </a:pPr>
            <a:r>
              <a:rPr kumimoji="0" lang="fr-FR" sz="1600" b="1"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Les stéréotypes liés au sexe, à la catégorie sociale, etc.</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600" b="1"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 </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600" b="0"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 </a:t>
            </a:r>
            <a:endParaRPr kumimoji="0" lang="fr-FR" sz="16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21" name="CustomShape 5"/>
          <p:cNvSpPr/>
          <p:nvPr/>
        </p:nvSpPr>
        <p:spPr>
          <a:xfrm flipH="1">
            <a:off x="9064440" y="111600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dirty="0">
                <a:ln>
                  <a:noFill/>
                </a:ln>
                <a:solidFill>
                  <a:srgbClr val="3A5972"/>
                </a:solidFill>
                <a:effectLst/>
                <a:uLnTx/>
                <a:uFill>
                  <a:solidFill>
                    <a:srgbClr val="FFFFFF"/>
                  </a:solidFill>
                </a:uFill>
                <a:latin typeface="Garamond"/>
                <a:ea typeface="Garamond"/>
                <a:cs typeface="DejaVu Sans"/>
              </a:rPr>
              <a:t>Test d’intérêts :</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2"/>
              </a:rPr>
              <a:t>Oriane</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3"/>
              </a:rPr>
              <a:t>Zoom2choose</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222" name="CustomShape 6"/>
          <p:cNvSpPr/>
          <p:nvPr/>
        </p:nvSpPr>
        <p:spPr>
          <a:xfrm flipH="1">
            <a:off x="7886160" y="273456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Que pense ma famille de ma scolarité, de mes projets si j’en ai?</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23" name="CustomShape 7"/>
          <p:cNvSpPr/>
          <p:nvPr/>
        </p:nvSpPr>
        <p:spPr>
          <a:xfrm flipH="1">
            <a:off x="9750240" y="461592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Que pensent les professeurs de mon travail, mes résultats etc.</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24" name="CustomShape 8"/>
          <p:cNvSpPr/>
          <p:nvPr/>
        </p:nvSpPr>
        <p:spPr>
          <a:xfrm>
            <a:off x="6881400" y="1309680"/>
            <a:ext cx="945000" cy="498744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25" name="CustomShape 9"/>
          <p:cNvSpPr/>
          <p:nvPr/>
        </p:nvSpPr>
        <p:spPr>
          <a:xfrm flipH="1">
            <a:off x="9835560" y="2237400"/>
            <a:ext cx="1730880" cy="9792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dirty="0">
                <a:ln>
                  <a:noFill/>
                </a:ln>
                <a:solidFill>
                  <a:srgbClr val="C00000"/>
                </a:solidFill>
                <a:effectLst/>
                <a:uLnTx/>
                <a:uFill>
                  <a:solidFill>
                    <a:srgbClr val="FFFFFF"/>
                  </a:solidFill>
                </a:uFill>
                <a:latin typeface="Garamond"/>
                <a:ea typeface="Garamond"/>
                <a:cs typeface="DejaVu Sans"/>
                <a:hlinkClick r:id="rId4"/>
              </a:rPr>
              <a:t>Questionnaire connaissance de soi ONISEP</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226" name="CustomShape 10"/>
          <p:cNvSpPr/>
          <p:nvPr/>
        </p:nvSpPr>
        <p:spPr>
          <a:xfrm flipH="1">
            <a:off x="7769880" y="4713480"/>
            <a:ext cx="1705680" cy="159516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1" normalizeH="0" baseline="0" noProof="0" dirty="0">
                <a:ln>
                  <a:noFill/>
                </a:ln>
                <a:solidFill>
                  <a:srgbClr val="3A5972"/>
                </a:solidFill>
                <a:effectLst/>
                <a:uLnTx/>
                <a:uFill>
                  <a:solidFill>
                    <a:srgbClr val="FFFFFF"/>
                  </a:solidFill>
                </a:uFill>
                <a:latin typeface="Garamond"/>
                <a:ea typeface="Garamond"/>
                <a:cs typeface="DejaVu Sans"/>
              </a:rPr>
              <a:t>Découvrir des métiers à partir de ses centres d’intérêts</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0"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5"/>
              </a:rPr>
              <a:t>CIDJ</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pic>
        <p:nvPicPr>
          <p:cNvPr id="227" name="Image 1">
            <a:hlinkClick r:id="rId4"/>
          </p:cNvPr>
          <p:cNvPicPr/>
          <p:nvPr/>
        </p:nvPicPr>
        <p:blipFill>
          <a:blip r:embed="rId6"/>
          <a:stretch/>
        </p:blipFill>
        <p:spPr>
          <a:xfrm>
            <a:off x="9835560" y="3162600"/>
            <a:ext cx="1874160" cy="1179000"/>
          </a:xfrm>
          <a:prstGeom prst="rect">
            <a:avLst/>
          </a:prstGeom>
          <a:ln>
            <a:noFill/>
          </a:ln>
        </p:spPr>
      </p:pic>
    </p:spTree>
    <p:extLst>
      <p:ext uri="{BB962C8B-B14F-4D97-AF65-F5344CB8AC3E}">
        <p14:creationId xmlns:p14="http://schemas.microsoft.com/office/powerpoint/2010/main" val="3468527553"/>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1"/>
          <p:cNvSpPr txBox="1"/>
          <p:nvPr/>
        </p:nvSpPr>
        <p:spPr>
          <a:xfrm>
            <a:off x="1066680" y="642600"/>
            <a:ext cx="10058040" cy="635760"/>
          </a:xfrm>
          <a:prstGeom prst="rect">
            <a:avLst/>
          </a:prstGeom>
          <a:noFill/>
          <a:ln>
            <a:noFill/>
          </a:ln>
        </p:spPr>
        <p:txBody>
          <a:bodyPr anchor="ctr">
            <a:norm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3000" b="0" i="0" u="none" strike="noStrike" kern="1200" cap="none" spc="-1" normalizeH="0" baseline="0" noProof="0">
                <a:ln>
                  <a:noFill/>
                </a:ln>
                <a:solidFill>
                  <a:srgbClr val="C00000"/>
                </a:solidFill>
                <a:effectLst/>
                <a:uLnTx/>
                <a:uFill>
                  <a:solidFill>
                    <a:srgbClr val="FFFFFF"/>
                  </a:solidFill>
                </a:uFill>
                <a:latin typeface="Garamond"/>
                <a:ea typeface="Garamond"/>
                <a:cs typeface="DejaVu Sans"/>
              </a:rPr>
              <a:t>COMMENT CONSTRUIRE SES CHOIX D’ORIENTATION?</a:t>
            </a:r>
            <a:endParaRPr kumimoji="0" lang="fr-FR" sz="30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29" name="TextShape 2"/>
          <p:cNvSpPr txBox="1"/>
          <p:nvPr/>
        </p:nvSpPr>
        <p:spPr>
          <a:xfrm>
            <a:off x="984240" y="2437560"/>
            <a:ext cx="2399400" cy="1982520"/>
          </a:xfrm>
          <a:prstGeom prst="rect">
            <a:avLst/>
          </a:prstGeom>
          <a:solidFill>
            <a:srgbClr val="92B0C8"/>
          </a:solidFill>
          <a:ln w="12600">
            <a:solidFill>
              <a:srgbClr val="6A8091"/>
            </a:solidFill>
            <a:round/>
          </a:ln>
        </p:spPr>
        <p:txBody>
          <a:bodyPr anchor="ctr">
            <a:norm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fr-FR" sz="167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2.</a:t>
            </a:r>
            <a:endParaRPr kumimoji="0" lang="fr-FR" sz="167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90000"/>
              </a:lnSpc>
              <a:spcBef>
                <a:spcPts val="901"/>
              </a:spcBef>
              <a:spcAft>
                <a:spcPts val="0"/>
              </a:spcAft>
              <a:buClrTx/>
              <a:buSzTx/>
              <a:buFontTx/>
              <a:buNone/>
              <a:tabLst/>
              <a:defRPr/>
            </a:pPr>
            <a:r>
              <a:rPr kumimoji="0" lang="fr-FR" sz="167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En se posant des questions sur les formations</a:t>
            </a:r>
            <a:endParaRPr kumimoji="0" lang="fr-FR" sz="167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30" name="CustomShape 3"/>
          <p:cNvSpPr/>
          <p:nvPr/>
        </p:nvSpPr>
        <p:spPr>
          <a:xfrm>
            <a:off x="3848040" y="1642680"/>
            <a:ext cx="2312280" cy="412992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l" defTabSz="914400" rtl="0" eaLnBrk="1" fontAlgn="auto" latinLnBrk="0" hangingPunct="1">
              <a:lnSpc>
                <a:spcPct val="107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 niveau scolaire exigé (les attendus)</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Conditions d’entrée</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La durée, le coût, le lieu</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 contenu (les compétences)</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La poursuite d’études</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Les débouchés, etc.</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 </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 </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100" b="0"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 </a:t>
            </a:r>
            <a:endParaRPr kumimoji="0" lang="fr-FR" sz="11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100" b="0"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 </a:t>
            </a:r>
            <a:endParaRPr kumimoji="0" lang="fr-FR" sz="11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100" b="0"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 </a:t>
            </a:r>
            <a:endParaRPr kumimoji="0" lang="fr-FR" sz="11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100" b="0" i="0" u="none" strike="noStrike" kern="1200" cap="none" spc="-1" normalizeH="0" baseline="0" noProof="0">
                <a:ln>
                  <a:noFill/>
                </a:ln>
                <a:solidFill>
                  <a:srgbClr val="44546A"/>
                </a:solidFill>
                <a:effectLst/>
                <a:uLnTx/>
                <a:uFill>
                  <a:solidFill>
                    <a:srgbClr val="FFFFFF"/>
                  </a:solidFill>
                </a:uFill>
                <a:latin typeface="Garamond"/>
                <a:ea typeface="Garamond"/>
                <a:cs typeface="DejaVu Sans"/>
              </a:rPr>
              <a:t> </a:t>
            </a:r>
            <a:endParaRPr kumimoji="0" lang="fr-FR" sz="11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31" name="CustomShape 4"/>
          <p:cNvSpPr/>
          <p:nvPr/>
        </p:nvSpPr>
        <p:spPr>
          <a:xfrm>
            <a:off x="6438600" y="2068920"/>
            <a:ext cx="991440" cy="3331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32" name="CustomShape 5"/>
          <p:cNvSpPr/>
          <p:nvPr/>
        </p:nvSpPr>
        <p:spPr>
          <a:xfrm flipH="1">
            <a:off x="8228160" y="2235600"/>
            <a:ext cx="2449080" cy="10692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Bien identifier les formations possibles après la 3</a:t>
            </a:r>
            <a:r>
              <a:rPr kumimoji="0" lang="fr-FR" sz="1800" b="1" i="0" u="none" strike="noStrike" kern="1200" cap="none" spc="-1" normalizeH="0" baseline="30000" noProof="0">
                <a:ln>
                  <a:noFill/>
                </a:ln>
                <a:solidFill>
                  <a:srgbClr val="3A5972"/>
                </a:solidFill>
                <a:effectLst/>
                <a:uLnTx/>
                <a:uFill>
                  <a:solidFill>
                    <a:srgbClr val="FFFFFF"/>
                  </a:solidFill>
                </a:uFill>
                <a:latin typeface="Garamond"/>
                <a:ea typeface="Garamond"/>
                <a:cs typeface="DejaVu Sans"/>
              </a:rPr>
              <a:t>ème</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33" name="CustomShape 6"/>
          <p:cNvSpPr/>
          <p:nvPr/>
        </p:nvSpPr>
        <p:spPr>
          <a:xfrm>
            <a:off x="7911720" y="371952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La 2de GT</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34" name="CustomShape 7"/>
          <p:cNvSpPr/>
          <p:nvPr/>
        </p:nvSpPr>
        <p:spPr>
          <a:xfrm>
            <a:off x="926784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 CAP</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35" name="CustomShape 8"/>
          <p:cNvSpPr/>
          <p:nvPr/>
        </p:nvSpPr>
        <p:spPr>
          <a:xfrm>
            <a:off x="1055952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 Bac Pro</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36" name="CustomShape 9"/>
          <p:cNvSpPr/>
          <p:nvPr/>
        </p:nvSpPr>
        <p:spPr>
          <a:xfrm flipH="1">
            <a:off x="8163360" y="4622400"/>
            <a:ext cx="2449080" cy="1069200"/>
          </a:xfrm>
          <a:prstGeom prst="rect">
            <a:avLst/>
          </a:prstGeom>
          <a:noFill/>
          <a:ln>
            <a:noFill/>
          </a:ln>
        </p:spPr>
        <p:style>
          <a:lnRef idx="0">
            <a:scrgbClr r="0" g="0" b="0"/>
          </a:lnRef>
          <a:fillRef idx="0">
            <a:scrgbClr r="0" g="0" b="0"/>
          </a:fillRef>
          <a:effectRef idx="0">
            <a:scrgbClr r="0" g="0" b="0"/>
          </a:effectRef>
          <a:fontRef idx="minor"/>
        </p:style>
      </p:sp>
      <p:sp>
        <p:nvSpPr>
          <p:cNvPr id="237" name="CustomShape 10"/>
          <p:cNvSpPr/>
          <p:nvPr/>
        </p:nvSpPr>
        <p:spPr>
          <a:xfrm flipH="1">
            <a:off x="7343640" y="4667040"/>
            <a:ext cx="1923480" cy="36396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sng" strike="noStrike" kern="1200" cap="none" spc="-1" normalizeH="0" baseline="30000" noProof="0">
                <a:ln>
                  <a:noFill/>
                </a:ln>
                <a:solidFill>
                  <a:srgbClr val="F7A115"/>
                </a:solidFill>
                <a:effectLst/>
                <a:uLnTx/>
                <a:uFill>
                  <a:solidFill>
                    <a:srgbClr val="FFFFFF"/>
                  </a:solidFill>
                </a:uFill>
                <a:latin typeface="Garamond"/>
                <a:ea typeface="Garamond"/>
                <a:cs typeface="DejaVu Sans"/>
                <a:hlinkClick r:id="rId2"/>
              </a:rPr>
              <a:t>Les portes ouvertes des établissements et les ENT</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38" name="CustomShape 11"/>
          <p:cNvSpPr/>
          <p:nvPr/>
        </p:nvSpPr>
        <p:spPr>
          <a:xfrm flipH="1">
            <a:off x="9693000" y="4622400"/>
            <a:ext cx="1968840" cy="45288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dirty="0">
                <a:ln>
                  <a:noFill/>
                </a:ln>
                <a:solidFill>
                  <a:srgbClr val="C00000"/>
                </a:solidFill>
                <a:effectLst/>
                <a:uLnTx/>
                <a:uFill>
                  <a:solidFill>
                    <a:srgbClr val="FFFFFF"/>
                  </a:solidFill>
                </a:uFill>
                <a:latin typeface="Garamond"/>
                <a:ea typeface="Garamond"/>
                <a:cs typeface="DejaVu Sans"/>
                <a:hlinkClick r:id="rId3"/>
              </a:rPr>
              <a:t>Le site </a:t>
            </a:r>
            <a:r>
              <a:rPr kumimoji="0" lang="fr-FR" sz="1800" b="1"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3"/>
              </a:rPr>
              <a:t>ONISEP</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dirty="0">
                <a:ln>
                  <a:noFill/>
                </a:ln>
                <a:solidFill>
                  <a:srgbClr val="C00000"/>
                </a:solidFill>
                <a:effectLst/>
                <a:uLnTx/>
                <a:uFill>
                  <a:solidFill>
                    <a:srgbClr val="FFFFFF"/>
                  </a:solidFill>
                </a:uFill>
                <a:latin typeface="Garamond"/>
                <a:ea typeface="Garamond"/>
                <a:cs typeface="DejaVu Sans"/>
              </a:rPr>
              <a:t> </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48235890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extShape 1"/>
          <p:cNvSpPr txBox="1"/>
          <p:nvPr/>
        </p:nvSpPr>
        <p:spPr>
          <a:xfrm>
            <a:off x="1066680" y="642600"/>
            <a:ext cx="10058040" cy="867960"/>
          </a:xfrm>
          <a:prstGeom prst="rect">
            <a:avLst/>
          </a:prstGeom>
          <a:noFill/>
          <a:ln>
            <a:noFill/>
          </a:ln>
        </p:spPr>
        <p:txBody>
          <a:bodyPr anchor="ctr">
            <a:norm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3000" b="0" i="0" u="none" strike="noStrike" kern="1200" cap="none" spc="-1" normalizeH="0" baseline="0" noProof="0">
                <a:ln>
                  <a:noFill/>
                </a:ln>
                <a:solidFill>
                  <a:srgbClr val="C00000"/>
                </a:solidFill>
                <a:effectLst/>
                <a:uLnTx/>
                <a:uFill>
                  <a:solidFill>
                    <a:srgbClr val="FFFFFF"/>
                  </a:solidFill>
                </a:uFill>
                <a:latin typeface="Garamond"/>
                <a:ea typeface="Garamond"/>
                <a:cs typeface="DejaVu Sans"/>
              </a:rPr>
              <a:t>COMMENT CONSTRUIRE SES CHOIX D’ORIENTATION?</a:t>
            </a:r>
            <a:endParaRPr kumimoji="0" lang="fr-FR" sz="30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40" name="TextShape 2"/>
          <p:cNvSpPr txBox="1"/>
          <p:nvPr/>
        </p:nvSpPr>
        <p:spPr>
          <a:xfrm>
            <a:off x="736560" y="2504520"/>
            <a:ext cx="2275200" cy="2307960"/>
          </a:xfrm>
          <a:prstGeom prst="rect">
            <a:avLst/>
          </a:prstGeom>
          <a:solidFill>
            <a:srgbClr val="92B0C8"/>
          </a:solidFill>
          <a:ln w="12600">
            <a:solidFill>
              <a:srgbClr val="6A8091"/>
            </a:solidFill>
            <a:round/>
          </a:ln>
        </p:spPr>
        <p:txBody>
          <a:bodyPr anchor="ct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3.</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901"/>
              </a:spcBef>
              <a:spcAft>
                <a:spcPts val="0"/>
              </a:spcAft>
              <a:buClrTx/>
              <a:buSzTx/>
              <a:buFontTx/>
              <a:buNone/>
              <a:tabLst/>
              <a:defRPr/>
            </a:pPr>
            <a:r>
              <a:rPr kumimoji="0" lang="fr-FR" sz="1800" b="1" i="0" u="none" strike="noStrike" kern="1200" cap="none" spc="-1" normalizeH="0" baseline="0" noProof="0">
                <a:ln>
                  <a:noFill/>
                </a:ln>
                <a:solidFill>
                  <a:srgbClr val="000000"/>
                </a:solidFill>
                <a:effectLst/>
                <a:uLnTx/>
                <a:uFill>
                  <a:solidFill>
                    <a:srgbClr val="FFFFFF"/>
                  </a:solidFill>
                </a:uFill>
                <a:latin typeface="Garamond"/>
                <a:ea typeface="Garamond"/>
                <a:cs typeface="DejaVu Sans"/>
              </a:rPr>
              <a:t>En se posant des questions sur les métiers</a:t>
            </a: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41" name="CustomShape 3"/>
          <p:cNvSpPr/>
          <p:nvPr/>
        </p:nvSpPr>
        <p:spPr>
          <a:xfrm>
            <a:off x="3459600" y="2727720"/>
            <a:ext cx="2429280" cy="33444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285840" marR="0" lvl="0" indent="-285480" algn="l" defTabSz="914400" rtl="0" eaLnBrk="1" fontAlgn="auto" latinLnBrk="0" hangingPunct="1">
              <a:lnSpc>
                <a:spcPct val="107000"/>
              </a:lnSpc>
              <a:spcBef>
                <a:spcPts val="0"/>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Les activités quotidiennes</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Les conditions de travail (lieu, horaires, déplacement, etc.)</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Les exigences et qualités requises (diplôme, durée des études)</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Les débouchés (l’emploi)</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Le salaire</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285840" marR="0" lvl="0" indent="-285480" algn="l" defTabSz="914400" rtl="0" eaLnBrk="1" fontAlgn="auto" latinLnBrk="0" hangingPunct="1">
              <a:lnSpc>
                <a:spcPct val="107000"/>
              </a:lnSpc>
              <a:spcBef>
                <a:spcPts val="799"/>
              </a:spcBef>
              <a:spcAft>
                <a:spcPts val="0"/>
              </a:spcAft>
              <a:buClr>
                <a:srgbClr val="3A5972"/>
              </a:buClr>
              <a:buSzTx/>
              <a:buFont typeface="Noto Sans Symbols"/>
              <a:buChar char="⮚"/>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L’évolution dans le métier, etc.</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7000"/>
              </a:lnSpc>
              <a:spcBef>
                <a:spcPts val="799"/>
              </a:spcBef>
              <a:spcAft>
                <a:spcPts val="0"/>
              </a:spcAft>
              <a:buClrTx/>
              <a:buSzTx/>
              <a:buFontTx/>
              <a:buNone/>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 </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7000"/>
              </a:lnSpc>
              <a:spcBef>
                <a:spcPts val="799"/>
              </a:spcBef>
              <a:spcAft>
                <a:spcPts val="0"/>
              </a:spcAft>
              <a:buClrTx/>
              <a:buSzTx/>
              <a:buFontTx/>
              <a:buNone/>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 </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l" defTabSz="914400" rtl="0" eaLnBrk="1" fontAlgn="auto" latinLnBrk="0" hangingPunct="1">
              <a:lnSpc>
                <a:spcPct val="107000"/>
              </a:lnSpc>
              <a:spcBef>
                <a:spcPts val="799"/>
              </a:spcBef>
              <a:spcAft>
                <a:spcPts val="0"/>
              </a:spcAft>
              <a:buClrTx/>
              <a:buSzTx/>
              <a:buFontTx/>
              <a:buNone/>
              <a:tabLst/>
              <a:defRPr/>
            </a:pPr>
            <a:r>
              <a:rPr kumimoji="0" lang="fr-FR" sz="17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 </a:t>
            </a:r>
            <a:endParaRPr kumimoji="0" lang="fr-FR" sz="17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42" name="CustomShape 4"/>
          <p:cNvSpPr/>
          <p:nvPr/>
        </p:nvSpPr>
        <p:spPr>
          <a:xfrm>
            <a:off x="6095880" y="1728000"/>
            <a:ext cx="1232640" cy="4168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43" name="CustomShape 5"/>
          <p:cNvSpPr/>
          <p:nvPr/>
        </p:nvSpPr>
        <p:spPr>
          <a:xfrm flipH="1">
            <a:off x="7690680" y="174348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1" normalizeH="0" baseline="0" noProof="0">
                <a:ln>
                  <a:noFill/>
                </a:ln>
                <a:solidFill>
                  <a:srgbClr val="3A5972"/>
                </a:solidFill>
                <a:effectLst/>
                <a:uLnTx/>
                <a:uFill>
                  <a:solidFill>
                    <a:srgbClr val="FFFFFF"/>
                  </a:solidFill>
                </a:uFill>
                <a:latin typeface="Garamond"/>
                <a:ea typeface="Garamond"/>
                <a:cs typeface="DejaVu Sans"/>
              </a:rPr>
              <a:t>Découvrir des métiers avec l’application </a:t>
            </a:r>
            <a:r>
              <a:rPr kumimoji="0" lang="fr-FR" sz="1500" b="0" i="0" u="sng" strike="noStrike" kern="1200" cap="none" spc="-1" normalizeH="0" baseline="0" noProof="0">
                <a:ln>
                  <a:noFill/>
                </a:ln>
                <a:solidFill>
                  <a:srgbClr val="F7A115"/>
                </a:solidFill>
                <a:effectLst/>
                <a:uLnTx/>
                <a:uFill>
                  <a:solidFill>
                    <a:srgbClr val="FFFFFF"/>
                  </a:solidFill>
                </a:uFill>
                <a:latin typeface="Garamond"/>
                <a:ea typeface="Garamond"/>
                <a:cs typeface="DejaVu Sans"/>
                <a:hlinkClick r:id="rId2"/>
              </a:rPr>
              <a:t>WILBI</a:t>
            </a:r>
            <a:r>
              <a:rPr kumimoji="0" lang="fr-FR" sz="1500" b="0" i="0" u="none" strike="noStrike" kern="1200" cap="none" spc="-1" normalizeH="0" baseline="0" noProof="0">
                <a:ln>
                  <a:noFill/>
                </a:ln>
                <a:solidFill>
                  <a:srgbClr val="FFFFFF"/>
                </a:solidFill>
                <a:effectLst/>
                <a:uLnTx/>
                <a:uFill>
                  <a:solidFill>
                    <a:srgbClr val="FFFFFF"/>
                  </a:solidFill>
                </a:uFill>
                <a:latin typeface="Garamond"/>
                <a:ea typeface="Garamond"/>
                <a:cs typeface="DejaVu Sans"/>
              </a:rPr>
              <a:t>  </a:t>
            </a:r>
            <a:endParaRPr kumimoji="0" lang="fr-FR" sz="15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5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44" name="CustomShape 6"/>
          <p:cNvSpPr/>
          <p:nvPr/>
        </p:nvSpPr>
        <p:spPr>
          <a:xfrm flipH="1">
            <a:off x="8114400" y="491292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1" normalizeH="0" baseline="0" noProof="0" dirty="0">
                <a:ln>
                  <a:noFill/>
                </a:ln>
                <a:solidFill>
                  <a:srgbClr val="3A5972"/>
                </a:solidFill>
                <a:effectLst/>
                <a:uLnTx/>
                <a:uFill>
                  <a:solidFill>
                    <a:srgbClr val="FFFFFF"/>
                  </a:solidFill>
                </a:uFill>
                <a:latin typeface="Garamond"/>
                <a:ea typeface="Garamond"/>
                <a:cs typeface="DejaVu Sans"/>
              </a:rPr>
              <a:t>Les fiches métiers par secteur </a:t>
            </a:r>
            <a:endParaRPr kumimoji="0" lang="fr-FR" sz="15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0" i="0" u="none" strike="noStrike" kern="1200" cap="none" spc="-1" normalizeH="0" baseline="0" noProof="0" dirty="0">
                <a:ln>
                  <a:noFill/>
                </a:ln>
                <a:solidFill>
                  <a:srgbClr val="FFFFFF"/>
                </a:solidFill>
                <a:effectLst/>
                <a:uLnTx/>
                <a:uFill>
                  <a:solidFill>
                    <a:srgbClr val="FFFFFF"/>
                  </a:solidFill>
                </a:uFill>
                <a:latin typeface="Garamond"/>
                <a:ea typeface="Garamond"/>
                <a:cs typeface="DejaVu Sans"/>
              </a:rPr>
              <a:t>  </a:t>
            </a:r>
            <a:r>
              <a:rPr kumimoji="0" lang="fr-FR" sz="1300" b="0"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3"/>
              </a:rPr>
              <a:t>CIDJ</a:t>
            </a: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245" name="CustomShape 7"/>
          <p:cNvSpPr/>
          <p:nvPr/>
        </p:nvSpPr>
        <p:spPr>
          <a:xfrm flipH="1">
            <a:off x="9374760" y="310572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1" normalizeH="0" baseline="0" noProof="0" dirty="0">
                <a:ln>
                  <a:noFill/>
                </a:ln>
                <a:solidFill>
                  <a:srgbClr val="3A5972"/>
                </a:solidFill>
                <a:effectLst/>
                <a:uLnTx/>
                <a:uFill>
                  <a:solidFill>
                    <a:srgbClr val="FFFFFF"/>
                  </a:solidFill>
                </a:uFill>
                <a:latin typeface="Garamond"/>
                <a:ea typeface="Garamond"/>
                <a:cs typeface="DejaVu Sans"/>
              </a:rPr>
              <a:t>Je fais un stage de découverte</a:t>
            </a:r>
            <a:endParaRPr kumimoji="0" lang="fr-FR" sz="15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4"/>
              </a:rPr>
              <a:t>CCI</a:t>
            </a: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
        <p:nvSpPr>
          <p:cNvPr id="246" name="CustomShape 8"/>
          <p:cNvSpPr/>
          <p:nvPr/>
        </p:nvSpPr>
        <p:spPr>
          <a:xfrm flipH="1">
            <a:off x="7370280" y="337824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500" b="1" i="0" u="none" strike="noStrike" kern="1200" cap="none" spc="-1" normalizeH="0" baseline="0" noProof="0" dirty="0">
                <a:ln>
                  <a:noFill/>
                </a:ln>
                <a:solidFill>
                  <a:srgbClr val="3A5972"/>
                </a:solidFill>
                <a:effectLst/>
                <a:uLnTx/>
                <a:uFill>
                  <a:solidFill>
                    <a:srgbClr val="FFFFFF"/>
                  </a:solidFill>
                </a:uFill>
                <a:latin typeface="Garamond"/>
                <a:ea typeface="Garamond"/>
                <a:cs typeface="DejaVu Sans"/>
              </a:rPr>
              <a:t>Je regarde des vidéos sur les métiers</a:t>
            </a:r>
            <a:endParaRPr kumimoji="0" lang="fr-FR" sz="15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5"/>
              </a:rPr>
              <a:t>ONISEP TV</a:t>
            </a: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1300" b="1" i="0" u="sng" strike="noStrike" kern="1200" cap="none" spc="-1" normalizeH="0" baseline="0" noProof="0" dirty="0">
                <a:ln>
                  <a:noFill/>
                </a:ln>
                <a:solidFill>
                  <a:srgbClr val="F7A115"/>
                </a:solidFill>
                <a:effectLst/>
                <a:uLnTx/>
                <a:uFill>
                  <a:solidFill>
                    <a:srgbClr val="FFFFFF"/>
                  </a:solidFill>
                </a:uFill>
                <a:latin typeface="Garamond"/>
                <a:ea typeface="Garamond"/>
                <a:cs typeface="DejaVu Sans"/>
                <a:hlinkClick r:id="rId6"/>
              </a:rPr>
              <a:t>Parcourmétiers.tv</a:t>
            </a: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3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85196678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Shape 1"/>
          <p:cNvSpPr txBox="1"/>
          <p:nvPr/>
        </p:nvSpPr>
        <p:spPr>
          <a:xfrm>
            <a:off x="1066680" y="642600"/>
            <a:ext cx="10058040" cy="752040"/>
          </a:xfrm>
          <a:prstGeom prst="rect">
            <a:avLst/>
          </a:prstGeom>
          <a:noFill/>
          <a:ln>
            <a:noFill/>
          </a:ln>
        </p:spPr>
        <p:txBody>
          <a:bodyPr anchor="ctr">
            <a:norm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fr-FR" sz="3000" b="0" i="0" u="none" strike="noStrike" kern="1200" cap="none" spc="-1" normalizeH="0" baseline="0" noProof="0">
                <a:ln>
                  <a:noFill/>
                </a:ln>
                <a:solidFill>
                  <a:srgbClr val="C00000"/>
                </a:solidFill>
                <a:effectLst/>
                <a:uLnTx/>
                <a:uFill>
                  <a:solidFill>
                    <a:srgbClr val="FFFFFF"/>
                  </a:solidFill>
                </a:uFill>
                <a:latin typeface="Garamond"/>
                <a:ea typeface="Garamond"/>
                <a:cs typeface="DejaVu Sans"/>
              </a:rPr>
              <a:t>COMMENT CONSTRUIRE SES CHOIX D’ORIENTATION?</a:t>
            </a:r>
            <a:endParaRPr kumimoji="0" lang="fr-FR" sz="3000" b="0" i="0" u="none" strike="noStrike" kern="1200" cap="none" spc="-1" normalizeH="0" baseline="0" noProof="0">
              <a:ln>
                <a:noFill/>
              </a:ln>
              <a:solidFill>
                <a:srgbClr val="000000"/>
              </a:solidFill>
              <a:effectLst/>
              <a:uLnTx/>
              <a:uFill>
                <a:solidFill>
                  <a:srgbClr val="FFFFFF"/>
                </a:solidFill>
              </a:uFill>
              <a:latin typeface="Arial"/>
              <a:ea typeface="DejaVu Sans"/>
              <a:cs typeface="DejaVu Sans"/>
            </a:endParaRPr>
          </a:p>
        </p:txBody>
      </p:sp>
      <p:sp>
        <p:nvSpPr>
          <p:cNvPr id="248" name="TextShape 2"/>
          <p:cNvSpPr txBox="1"/>
          <p:nvPr/>
        </p:nvSpPr>
        <p:spPr>
          <a:xfrm>
            <a:off x="1066680" y="2103120"/>
            <a:ext cx="10058040" cy="3931560"/>
          </a:xfrm>
          <a:prstGeom prst="rect">
            <a:avLst/>
          </a:prstGeom>
          <a:noFill/>
          <a:ln>
            <a:noFill/>
          </a:ln>
        </p:spPr>
        <p:txBody>
          <a:bodyPr>
            <a:norm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2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En s’appuyant sur les personnes et lieux ressources :</a:t>
            </a:r>
            <a:endParaRPr kumimoji="0" lang="fr-FR" sz="22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182880" marR="0" lvl="0" indent="-42840" algn="ctr" defTabSz="914400" rtl="0" eaLnBrk="1" fontAlgn="auto" latinLnBrk="0" hangingPunct="1">
              <a:lnSpc>
                <a:spcPct val="100000"/>
              </a:lnSpc>
              <a:spcBef>
                <a:spcPts val="901"/>
              </a:spcBef>
              <a:spcAft>
                <a:spcPts val="0"/>
              </a:spcAft>
              <a:buClrTx/>
              <a:buSzTx/>
              <a:buFontTx/>
              <a:buNone/>
              <a:tabLst/>
              <a:defRPr/>
            </a:pPr>
            <a:endParaRPr kumimoji="0" lang="fr-FR" sz="22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Le professeur principal</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Le CDI (le professeur documentaliste)</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Le psychologue de l’éducation nationale</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Le CIO de Muret</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La famille</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a:p>
            <a:pPr marL="182880" marR="0" lvl="0" indent="-182520" algn="l" defTabSz="914400" rtl="0" eaLnBrk="1" fontAlgn="auto" latinLnBrk="0" hangingPunct="1">
              <a:lnSpc>
                <a:spcPct val="100000"/>
              </a:lnSpc>
              <a:spcBef>
                <a:spcPts val="901"/>
              </a:spcBef>
              <a:spcAft>
                <a:spcPts val="0"/>
              </a:spcAft>
              <a:buClr>
                <a:srgbClr val="262626"/>
              </a:buClr>
              <a:buSzTx/>
              <a:buFont typeface="Noto Sans Symbols"/>
              <a:buChar char="⮚"/>
              <a:tabLst/>
              <a:defRPr/>
            </a:pPr>
            <a:r>
              <a:rPr kumimoji="0" lang="fr-FR" sz="18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Les ENT des </a:t>
            </a:r>
            <a:r>
              <a:rPr kumimoji="0" lang="fr-FR" sz="1800" b="1" i="0" u="none" strike="noStrike" kern="1200" cap="none" spc="-1" normalizeH="0" baseline="0" noProof="0" dirty="0" smtClean="0">
                <a:ln>
                  <a:noFill/>
                </a:ln>
                <a:solidFill>
                  <a:srgbClr val="000000"/>
                </a:solidFill>
                <a:effectLst/>
                <a:uLnTx/>
                <a:uFill>
                  <a:solidFill>
                    <a:srgbClr val="FFFFFF"/>
                  </a:solidFill>
                </a:uFill>
                <a:latin typeface="Garamond"/>
                <a:ea typeface="Garamond"/>
                <a:cs typeface="DejaVu Sans"/>
              </a:rPr>
              <a:t>établissements dont l’ENT du collège, </a:t>
            </a:r>
            <a:r>
              <a:rPr kumimoji="0" lang="fr-FR" sz="1800" b="1" i="0" u="none" strike="noStrike" kern="1200" cap="none" spc="-1" normalizeH="0" baseline="0" noProof="0" dirty="0">
                <a:ln>
                  <a:noFill/>
                </a:ln>
                <a:solidFill>
                  <a:srgbClr val="000000"/>
                </a:solidFill>
                <a:effectLst/>
                <a:uLnTx/>
                <a:uFill>
                  <a:solidFill>
                    <a:srgbClr val="FFFFFF"/>
                  </a:solidFill>
                </a:uFill>
                <a:latin typeface="Garamond"/>
                <a:ea typeface="Garamond"/>
                <a:cs typeface="DejaVu Sans"/>
              </a:rPr>
              <a:t>etc.</a:t>
            </a:r>
            <a:endParaRPr kumimoji="0" lang="fr-FR" sz="1800" b="0" i="0" u="none" strike="noStrike" kern="1200" cap="none" spc="-1" normalizeH="0" baseline="0" noProof="0" dirty="0">
              <a:ln>
                <a:noFill/>
              </a:ln>
              <a:solidFill>
                <a:srgbClr val="000000"/>
              </a:solidFill>
              <a:effectLst/>
              <a:uLnTx/>
              <a:uFill>
                <a:solidFill>
                  <a:srgbClr val="FFFFFF"/>
                </a:solidFill>
              </a:uFill>
              <a:latin typeface="Arial"/>
              <a:ea typeface="DejaVu Sans"/>
              <a:cs typeface="DejaVu Sans"/>
            </a:endParaRPr>
          </a:p>
        </p:txBody>
      </p:sp>
    </p:spTree>
    <p:extLst>
      <p:ext uri="{BB962C8B-B14F-4D97-AF65-F5344CB8AC3E}">
        <p14:creationId xmlns:p14="http://schemas.microsoft.com/office/powerpoint/2010/main" val="2300787380"/>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 name="Google Shape;345;p23">
            <a:hlinkClick r:id="rId2"/>
          </p:cNvPr>
          <p:cNvPicPr/>
          <p:nvPr/>
        </p:nvPicPr>
        <p:blipFill>
          <a:blip r:embed="rId3"/>
          <a:srcRect l="19280" t="10498" r="21003" b="14341"/>
          <a:stretch/>
        </p:blipFill>
        <p:spPr>
          <a:xfrm>
            <a:off x="8769026" y="917847"/>
            <a:ext cx="2942280" cy="2016942"/>
          </a:xfrm>
          <a:prstGeom prst="rect">
            <a:avLst/>
          </a:prstGeom>
          <a:ln>
            <a:noFill/>
          </a:ln>
        </p:spPr>
      </p:pic>
      <p:pic>
        <p:nvPicPr>
          <p:cNvPr id="251" name="Image 1">
            <a:hlinkClick r:id="rId4"/>
          </p:cNvPr>
          <p:cNvPicPr/>
          <p:nvPr/>
        </p:nvPicPr>
        <p:blipFill>
          <a:blip r:embed="rId5"/>
          <a:stretch/>
        </p:blipFill>
        <p:spPr>
          <a:xfrm>
            <a:off x="509169" y="482040"/>
            <a:ext cx="4496400" cy="2519640"/>
          </a:xfrm>
          <a:prstGeom prst="rect">
            <a:avLst/>
          </a:prstGeom>
          <a:ln>
            <a:noFill/>
          </a:ln>
        </p:spPr>
      </p:pic>
      <p:pic>
        <p:nvPicPr>
          <p:cNvPr id="254" name="Image 4">
            <a:hlinkClick r:id="rId6"/>
          </p:cNvPr>
          <p:cNvPicPr/>
          <p:nvPr/>
        </p:nvPicPr>
        <p:blipFill>
          <a:blip r:embed="rId7"/>
          <a:stretch/>
        </p:blipFill>
        <p:spPr>
          <a:xfrm>
            <a:off x="8769026" y="3707962"/>
            <a:ext cx="2942280" cy="2508518"/>
          </a:xfrm>
          <a:prstGeom prst="rect">
            <a:avLst/>
          </a:prstGeom>
          <a:ln>
            <a:noFill/>
          </a:ln>
        </p:spPr>
      </p:pic>
      <p:pic>
        <p:nvPicPr>
          <p:cNvPr id="2" name="Image 1">
            <a:hlinkClick r:id="rId8"/>
          </p:cNvPr>
          <p:cNvPicPr>
            <a:picLocks noChangeAspect="1"/>
          </p:cNvPicPr>
          <p:nvPr/>
        </p:nvPicPr>
        <p:blipFill>
          <a:blip r:embed="rId9"/>
          <a:stretch>
            <a:fillRect/>
          </a:stretch>
        </p:blipFill>
        <p:spPr>
          <a:xfrm>
            <a:off x="509169" y="3707962"/>
            <a:ext cx="4496400" cy="2508518"/>
          </a:xfrm>
          <a:prstGeom prst="rect">
            <a:avLst/>
          </a:prstGeom>
        </p:spPr>
      </p:pic>
      <p:pic>
        <p:nvPicPr>
          <p:cNvPr id="3" name="Image 2">
            <a:hlinkClick r:id="rId10"/>
          </p:cNvPr>
          <p:cNvPicPr>
            <a:picLocks noChangeAspect="1"/>
          </p:cNvPicPr>
          <p:nvPr/>
        </p:nvPicPr>
        <p:blipFill>
          <a:blip r:embed="rId11"/>
          <a:stretch>
            <a:fillRect/>
          </a:stretch>
        </p:blipFill>
        <p:spPr>
          <a:xfrm>
            <a:off x="5279338" y="1092017"/>
            <a:ext cx="3215919" cy="4999153"/>
          </a:xfrm>
          <a:prstGeom prst="rect">
            <a:avLst/>
          </a:prstGeom>
        </p:spPr>
      </p:pic>
    </p:spTree>
    <p:extLst>
      <p:ext uri="{BB962C8B-B14F-4D97-AF65-F5344CB8AC3E}">
        <p14:creationId xmlns:p14="http://schemas.microsoft.com/office/powerpoint/2010/main" val="36633906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3"/>
          <p:cNvSpPr txBox="1">
            <a:spLocks noGrp="1"/>
          </p:cNvSpPr>
          <p:nvPr>
            <p:ph type="title"/>
          </p:nvPr>
        </p:nvSpPr>
        <p:spPr>
          <a:xfrm>
            <a:off x="1008077" y="2622396"/>
            <a:ext cx="10058400" cy="1371600"/>
          </a:xfrm>
          <a:prstGeom prst="rect">
            <a:avLst/>
          </a:prstGeom>
          <a:noFill/>
          <a:ln>
            <a:noFill/>
          </a:ln>
        </p:spPr>
        <p:txBody>
          <a:bodyPr spcFirstLastPara="1" wrap="square" lIns="91425" tIns="45700" rIns="91425" bIns="45700" anchor="ctr" anchorCtr="0">
            <a:normAutofit fontScale="90000"/>
          </a:bodyPr>
          <a:lstStyle/>
          <a:p>
            <a:pPr marL="0" lvl="0" indent="0" algn="ctr" rtl="0">
              <a:lnSpc>
                <a:spcPct val="90000"/>
              </a:lnSpc>
              <a:spcBef>
                <a:spcPts val="0"/>
              </a:spcBef>
              <a:spcAft>
                <a:spcPts val="0"/>
              </a:spcAft>
              <a:buClr>
                <a:srgbClr val="395750"/>
              </a:buClr>
              <a:buSzPct val="100000"/>
              <a:buFont typeface="Garamond"/>
              <a:buNone/>
            </a:pPr>
            <a:r>
              <a:rPr lang="fr-FR" b="1" u="sng">
                <a:solidFill>
                  <a:srgbClr val="395750"/>
                </a:solidFill>
              </a:rPr>
              <a:t>Questions 1 à 3</a:t>
            </a:r>
            <a:r>
              <a:rPr lang="fr-FR" b="1">
                <a:solidFill>
                  <a:srgbClr val="395750"/>
                </a:solidFill>
              </a:rPr>
              <a:t>:</a:t>
            </a:r>
            <a:br>
              <a:rPr lang="fr-FR" b="1">
                <a:solidFill>
                  <a:srgbClr val="395750"/>
                </a:solidFill>
              </a:rPr>
            </a:br>
            <a:r>
              <a:rPr lang="fr-FR" b="1">
                <a:solidFill>
                  <a:srgbClr val="395750"/>
                </a:solidFill>
              </a:rPr>
              <a:t/>
            </a:r>
            <a:br>
              <a:rPr lang="fr-FR" b="1">
                <a:solidFill>
                  <a:srgbClr val="395750"/>
                </a:solidFill>
              </a:rPr>
            </a:br>
            <a:r>
              <a:rPr lang="fr-FR" b="1">
                <a:solidFill>
                  <a:srgbClr val="395750"/>
                </a:solidFill>
              </a:rPr>
              <a:t>Après la 4</a:t>
            </a:r>
            <a:r>
              <a:rPr lang="fr-FR" b="1" baseline="30000">
                <a:solidFill>
                  <a:srgbClr val="395750"/>
                </a:solidFill>
              </a:rPr>
              <a:t>ème</a:t>
            </a:r>
            <a:r>
              <a:rPr lang="fr-FR" b="1">
                <a:solidFill>
                  <a:srgbClr val="395750"/>
                </a:solidFill>
              </a:rPr>
              <a:t>? </a:t>
            </a:r>
            <a:br>
              <a:rPr lang="fr-FR" b="1">
                <a:solidFill>
                  <a:srgbClr val="395750"/>
                </a:solidFill>
              </a:rPr>
            </a:b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4"/>
          <p:cNvSpPr txBox="1">
            <a:spLocks noGrp="1"/>
          </p:cNvSpPr>
          <p:nvPr>
            <p:ph type="title"/>
          </p:nvPr>
        </p:nvSpPr>
        <p:spPr>
          <a:xfrm>
            <a:off x="1066800" y="361259"/>
            <a:ext cx="10058400" cy="1371600"/>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262626"/>
              </a:buClr>
              <a:buSzPts val="4800"/>
              <a:buFont typeface="Garamond"/>
              <a:buNone/>
            </a:pPr>
            <a:r>
              <a:rPr lang="fr-FR" dirty="0"/>
              <a:t>Alternatives à la 3</a:t>
            </a:r>
            <a:r>
              <a:rPr lang="fr-FR" baseline="30000" dirty="0"/>
              <a:t>ème</a:t>
            </a:r>
            <a:r>
              <a:rPr lang="fr-FR" dirty="0"/>
              <a:t> « classique »</a:t>
            </a:r>
            <a:endParaRPr dirty="0"/>
          </a:p>
        </p:txBody>
      </p:sp>
      <p:grpSp>
        <p:nvGrpSpPr>
          <p:cNvPr id="135" name="Google Shape;135;p4"/>
          <p:cNvGrpSpPr/>
          <p:nvPr/>
        </p:nvGrpSpPr>
        <p:grpSpPr>
          <a:xfrm>
            <a:off x="1303678" y="1820087"/>
            <a:ext cx="4346943" cy="4441814"/>
            <a:chOff x="223293" y="2457120"/>
            <a:chExt cx="5781922" cy="3532605"/>
          </a:xfrm>
        </p:grpSpPr>
        <p:sp>
          <p:nvSpPr>
            <p:cNvPr id="136" name="Google Shape;136;p4"/>
            <p:cNvSpPr/>
            <p:nvPr/>
          </p:nvSpPr>
          <p:spPr>
            <a:xfrm>
              <a:off x="315615" y="2457120"/>
              <a:ext cx="5689600" cy="3532605"/>
            </a:xfrm>
            <a:prstGeom prst="roundRect">
              <a:avLst>
                <a:gd name="adj" fmla="val 16667"/>
              </a:avLst>
            </a:prstGeom>
            <a:solidFill>
              <a:srgbClr val="B2E6F8"/>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7" name="Google Shape;137;p4"/>
            <p:cNvSpPr txBox="1"/>
            <p:nvPr/>
          </p:nvSpPr>
          <p:spPr>
            <a:xfrm>
              <a:off x="223293" y="3014765"/>
              <a:ext cx="5598815" cy="2270638"/>
            </a:xfrm>
            <a:prstGeom prst="rect">
              <a:avLst/>
            </a:prstGeom>
            <a:solidFill>
              <a:srgbClr val="B2E6F8"/>
            </a:solidFill>
            <a:ln>
              <a:noFill/>
            </a:ln>
          </p:spPr>
          <p:txBody>
            <a:bodyPr spcFirstLastPara="1" wrap="square" lIns="215050" tIns="0" rIns="215050" bIns="0" anchor="ctr" anchorCtr="0">
              <a:noAutofit/>
            </a:bodyPr>
            <a:lstStyle/>
            <a:p>
              <a:pPr marL="0" marR="0" lvl="0" indent="0" algn="ctr" rtl="0">
                <a:lnSpc>
                  <a:spcPct val="90000"/>
                </a:lnSpc>
                <a:spcBef>
                  <a:spcPts val="0"/>
                </a:spcBef>
                <a:spcAft>
                  <a:spcPts val="0"/>
                </a:spcAft>
                <a:buClr>
                  <a:srgbClr val="595959"/>
                </a:buClr>
                <a:buSzPts val="5000"/>
                <a:buFont typeface="Garamond"/>
                <a:buNone/>
              </a:pPr>
              <a:r>
                <a:rPr lang="fr-FR" sz="5000" dirty="0">
                  <a:solidFill>
                    <a:srgbClr val="595959"/>
                  </a:solidFill>
                  <a:latin typeface="Garamond"/>
                  <a:ea typeface="Garamond"/>
                  <a:cs typeface="Garamond"/>
                  <a:sym typeface="Garamond"/>
                </a:rPr>
                <a:t>La 3</a:t>
              </a:r>
              <a:r>
                <a:rPr lang="fr-FR" sz="5000" baseline="30000" dirty="0">
                  <a:solidFill>
                    <a:srgbClr val="595959"/>
                  </a:solidFill>
                  <a:latin typeface="Garamond"/>
                  <a:ea typeface="Garamond"/>
                  <a:cs typeface="Garamond"/>
                  <a:sym typeface="Garamond"/>
                </a:rPr>
                <a:t>ème </a:t>
              </a:r>
              <a:r>
                <a:rPr lang="fr-FR" sz="5000" dirty="0">
                  <a:solidFill>
                    <a:srgbClr val="595959"/>
                  </a:solidFill>
                  <a:latin typeface="Garamond"/>
                  <a:ea typeface="Garamond"/>
                  <a:cs typeface="Garamond"/>
                  <a:sym typeface="Garamond"/>
                </a:rPr>
                <a:t> de l’enseignement agricole</a:t>
              </a:r>
              <a:endParaRPr dirty="0"/>
            </a:p>
            <a:p>
              <a:pPr marL="0" marR="0" lvl="0" indent="0" algn="ctr" rtl="0">
                <a:lnSpc>
                  <a:spcPct val="90000"/>
                </a:lnSpc>
                <a:spcBef>
                  <a:spcPts val="1750"/>
                </a:spcBef>
                <a:spcAft>
                  <a:spcPts val="0"/>
                </a:spcAft>
                <a:buClr>
                  <a:srgbClr val="595959"/>
                </a:buClr>
                <a:buSzPts val="3000"/>
                <a:buFont typeface="Garamond"/>
                <a:buNone/>
              </a:pPr>
              <a:r>
                <a:rPr lang="fr-FR" sz="3000" dirty="0">
                  <a:solidFill>
                    <a:srgbClr val="595959"/>
                  </a:solidFill>
                  <a:latin typeface="Garamond"/>
                  <a:ea typeface="Garamond"/>
                  <a:cs typeface="Garamond"/>
                  <a:sym typeface="Garamond"/>
                </a:rPr>
                <a:t>(Ex : lycée agricole de </a:t>
              </a:r>
              <a:r>
                <a:rPr lang="fr-FR" sz="3000" u="sng" dirty="0" smtClean="0">
                  <a:solidFill>
                    <a:srgbClr val="C00000"/>
                  </a:solidFill>
                  <a:latin typeface="Garamond"/>
                  <a:ea typeface="Garamond"/>
                  <a:cs typeface="Garamond"/>
                  <a:sym typeface="Garamond"/>
                  <a:hlinkClick r:id="rId3"/>
                </a:rPr>
                <a:t>Ondes, </a:t>
              </a:r>
              <a:r>
                <a:rPr lang="fr-FR" sz="3000" u="sng" dirty="0" smtClean="0">
                  <a:solidFill>
                    <a:srgbClr val="C00000"/>
                  </a:solidFill>
                  <a:latin typeface="Garamond"/>
                  <a:ea typeface="Garamond"/>
                  <a:cs typeface="Garamond"/>
                  <a:sym typeface="Garamond"/>
                  <a:hlinkClick r:id="rId4"/>
                </a:rPr>
                <a:t>Pamiers </a:t>
              </a:r>
              <a:r>
                <a:rPr lang="fr-FR" sz="3000" u="sng" dirty="0" smtClean="0">
                  <a:solidFill>
                    <a:srgbClr val="C00000"/>
                  </a:solidFill>
                  <a:latin typeface="Garamond"/>
                  <a:ea typeface="Garamond"/>
                  <a:cs typeface="Garamond"/>
                  <a:sym typeface="Garamond"/>
                </a:rPr>
                <a:t>et </a:t>
              </a:r>
              <a:r>
                <a:rPr lang="fr-FR" sz="3000" u="sng" dirty="0" smtClean="0">
                  <a:solidFill>
                    <a:srgbClr val="C00000"/>
                  </a:solidFill>
                  <a:latin typeface="Garamond"/>
                  <a:ea typeface="Garamond"/>
                  <a:cs typeface="Garamond"/>
                  <a:sym typeface="Garamond"/>
                  <a:hlinkClick r:id="rId5"/>
                </a:rPr>
                <a:t>Saint Gaudens</a:t>
              </a:r>
              <a:r>
                <a:rPr lang="fr-FR" sz="3000" dirty="0" smtClean="0">
                  <a:solidFill>
                    <a:srgbClr val="595959"/>
                  </a:solidFill>
                  <a:latin typeface="Garamond"/>
                  <a:ea typeface="Garamond"/>
                  <a:cs typeface="Garamond"/>
                  <a:sym typeface="Garamond"/>
                </a:rPr>
                <a:t>)</a:t>
              </a:r>
              <a:endParaRPr sz="3000" dirty="0">
                <a:solidFill>
                  <a:srgbClr val="595959"/>
                </a:solidFill>
                <a:latin typeface="Garamond"/>
                <a:ea typeface="Garamond"/>
                <a:cs typeface="Garamond"/>
                <a:sym typeface="Garamond"/>
              </a:endParaRPr>
            </a:p>
          </p:txBody>
        </p:sp>
      </p:grpSp>
      <p:grpSp>
        <p:nvGrpSpPr>
          <p:cNvPr id="138" name="Google Shape;138;p4"/>
          <p:cNvGrpSpPr/>
          <p:nvPr/>
        </p:nvGrpSpPr>
        <p:grpSpPr>
          <a:xfrm>
            <a:off x="6677184" y="1727873"/>
            <a:ext cx="4349859" cy="4534028"/>
            <a:chOff x="406400" y="2879433"/>
            <a:chExt cx="5689600" cy="1859760"/>
          </a:xfrm>
        </p:grpSpPr>
        <p:sp>
          <p:nvSpPr>
            <p:cNvPr id="139" name="Google Shape;139;p4"/>
            <p:cNvSpPr/>
            <p:nvPr/>
          </p:nvSpPr>
          <p:spPr>
            <a:xfrm>
              <a:off x="406400" y="2879433"/>
              <a:ext cx="5689600" cy="1859760"/>
            </a:xfrm>
            <a:prstGeom prst="roundRect">
              <a:avLst>
                <a:gd name="adj" fmla="val 16667"/>
              </a:avLst>
            </a:prstGeom>
            <a:solidFill>
              <a:srgbClr val="F3CAB0"/>
            </a:solidFill>
            <a:ln w="12700" cap="flat"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40" name="Google Shape;140;p4"/>
            <p:cNvSpPr txBox="1"/>
            <p:nvPr/>
          </p:nvSpPr>
          <p:spPr>
            <a:xfrm>
              <a:off x="406400" y="3049308"/>
              <a:ext cx="5508028" cy="1481911"/>
            </a:xfrm>
            <a:prstGeom prst="rect">
              <a:avLst/>
            </a:prstGeom>
            <a:solidFill>
              <a:srgbClr val="F3CAB0"/>
            </a:solidFill>
            <a:ln>
              <a:noFill/>
            </a:ln>
          </p:spPr>
          <p:txBody>
            <a:bodyPr spcFirstLastPara="1" wrap="square" lIns="215050" tIns="0" rIns="215050" bIns="0" anchor="ctr" anchorCtr="0">
              <a:noAutofit/>
            </a:bodyPr>
            <a:lstStyle/>
            <a:p>
              <a:pPr marL="0" marR="0" lvl="0" indent="0" algn="ctr" rtl="0">
                <a:lnSpc>
                  <a:spcPct val="90000"/>
                </a:lnSpc>
                <a:spcBef>
                  <a:spcPts val="0"/>
                </a:spcBef>
                <a:spcAft>
                  <a:spcPts val="0"/>
                </a:spcAft>
                <a:buClr>
                  <a:srgbClr val="595959"/>
                </a:buClr>
                <a:buSzPts val="5000"/>
                <a:buFont typeface="Garamond"/>
                <a:buNone/>
              </a:pPr>
              <a:endParaRPr lang="fr-FR" sz="5000" dirty="0" smtClean="0">
                <a:solidFill>
                  <a:srgbClr val="595959"/>
                </a:solidFill>
                <a:latin typeface="Garamond"/>
                <a:ea typeface="Garamond"/>
                <a:cs typeface="Garamond"/>
                <a:sym typeface="Garamond"/>
              </a:endParaRPr>
            </a:p>
            <a:p>
              <a:pPr algn="ctr">
                <a:lnSpc>
                  <a:spcPct val="90000"/>
                </a:lnSpc>
                <a:spcBef>
                  <a:spcPts val="1750"/>
                </a:spcBef>
                <a:buClr>
                  <a:srgbClr val="595959"/>
                </a:buClr>
                <a:buSzPts val="5000"/>
              </a:pPr>
              <a:r>
                <a:rPr lang="fr-FR" sz="5000" dirty="0">
                  <a:solidFill>
                    <a:srgbClr val="595959"/>
                  </a:solidFill>
                  <a:latin typeface="Garamond"/>
                  <a:ea typeface="Garamond"/>
                  <a:cs typeface="Garamond"/>
                  <a:sym typeface="Garamond"/>
                </a:rPr>
                <a:t>La 3</a:t>
              </a:r>
              <a:r>
                <a:rPr lang="fr-FR" sz="5000" baseline="30000" dirty="0">
                  <a:solidFill>
                    <a:srgbClr val="595959"/>
                  </a:solidFill>
                  <a:latin typeface="Garamond"/>
                  <a:ea typeface="Garamond"/>
                  <a:cs typeface="Garamond"/>
                  <a:sym typeface="Garamond"/>
                </a:rPr>
                <a:t>ème</a:t>
              </a:r>
              <a:r>
                <a:rPr lang="fr-FR" sz="5000" dirty="0">
                  <a:solidFill>
                    <a:srgbClr val="595959"/>
                  </a:solidFill>
                  <a:latin typeface="Garamond"/>
                  <a:ea typeface="Garamond"/>
                  <a:cs typeface="Garamond"/>
                  <a:sym typeface="Garamond"/>
                </a:rPr>
                <a:t> </a:t>
              </a:r>
              <a:endParaRPr lang="fr-FR" sz="5400" dirty="0"/>
            </a:p>
            <a:p>
              <a:pPr marL="0" marR="0" lvl="0" indent="0" algn="ctr" rtl="0">
                <a:lnSpc>
                  <a:spcPct val="90000"/>
                </a:lnSpc>
                <a:spcBef>
                  <a:spcPts val="1750"/>
                </a:spcBef>
                <a:spcAft>
                  <a:spcPts val="0"/>
                </a:spcAft>
                <a:buClr>
                  <a:srgbClr val="595959"/>
                </a:buClr>
                <a:buSzPts val="5000"/>
                <a:buFont typeface="Garamond"/>
                <a:buNone/>
              </a:pPr>
              <a:r>
                <a:rPr lang="fr-FR" sz="5000" dirty="0" smtClean="0">
                  <a:solidFill>
                    <a:srgbClr val="595959"/>
                  </a:solidFill>
                  <a:latin typeface="Garamond"/>
                  <a:ea typeface="Garamond"/>
                  <a:cs typeface="Garamond"/>
                  <a:sym typeface="Garamond"/>
                </a:rPr>
                <a:t>prépa-métiers</a:t>
              </a:r>
              <a:endParaRPr dirty="0"/>
            </a:p>
            <a:p>
              <a:pPr marL="0" marR="0" lvl="0" indent="0" algn="ctr" rtl="0">
                <a:lnSpc>
                  <a:spcPct val="90000"/>
                </a:lnSpc>
                <a:spcBef>
                  <a:spcPts val="1750"/>
                </a:spcBef>
                <a:spcAft>
                  <a:spcPts val="0"/>
                </a:spcAft>
                <a:buClr>
                  <a:srgbClr val="595959"/>
                </a:buClr>
                <a:buSzPts val="3000"/>
                <a:buFont typeface="Garamond"/>
                <a:buNone/>
              </a:pPr>
              <a:r>
                <a:rPr lang="fr-FR" sz="3000" dirty="0">
                  <a:solidFill>
                    <a:srgbClr val="595959"/>
                  </a:solidFill>
                  <a:latin typeface="Garamond"/>
                  <a:ea typeface="Garamond"/>
                  <a:cs typeface="Garamond"/>
                  <a:sym typeface="Garamond"/>
                </a:rPr>
                <a:t>Ex : lycée </a:t>
              </a:r>
              <a:r>
                <a:rPr lang="fr-FR" sz="3000" u="sng" dirty="0">
                  <a:solidFill>
                    <a:schemeClr val="accent4"/>
                  </a:solidFill>
                  <a:latin typeface="Garamond"/>
                  <a:ea typeface="Garamond"/>
                  <a:cs typeface="Garamond"/>
                  <a:sym typeface="Garamond"/>
                  <a:hlinkClick r:id="rId6">
                    <a:extLst>
                      <a:ext uri="{A12FA001-AC4F-418D-AE19-62706E023703}">
                        <ahyp:hlinkClr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val="tx"/>
                      </a:ext>
                    </a:extLst>
                  </a:hlinkClick>
                </a:rPr>
                <a:t>Charles de Gaulle</a:t>
              </a:r>
              <a:r>
                <a:rPr lang="fr-FR" sz="3000" dirty="0">
                  <a:solidFill>
                    <a:schemeClr val="accent4"/>
                  </a:solidFill>
                  <a:latin typeface="Garamond"/>
                  <a:ea typeface="Garamond"/>
                  <a:cs typeface="Garamond"/>
                  <a:sym typeface="Garamond"/>
                </a:rPr>
                <a:t> </a:t>
              </a:r>
              <a:r>
                <a:rPr lang="fr-FR" sz="3000" dirty="0">
                  <a:solidFill>
                    <a:srgbClr val="595959"/>
                  </a:solidFill>
                  <a:latin typeface="Garamond"/>
                  <a:ea typeface="Garamond"/>
                  <a:cs typeface="Garamond"/>
                  <a:sym typeface="Garamond"/>
                </a:rPr>
                <a:t>à </a:t>
              </a:r>
              <a:r>
                <a:rPr lang="fr-FR" sz="3000" dirty="0" smtClean="0">
                  <a:solidFill>
                    <a:srgbClr val="595959"/>
                  </a:solidFill>
                  <a:latin typeface="Garamond"/>
                  <a:ea typeface="Garamond"/>
                  <a:cs typeface="Garamond"/>
                  <a:sym typeface="Garamond"/>
                </a:rPr>
                <a:t>Muret</a:t>
              </a:r>
            </a:p>
            <a:p>
              <a:pPr marL="0" marR="0" lvl="0" indent="0" algn="ctr" rtl="0">
                <a:lnSpc>
                  <a:spcPct val="90000"/>
                </a:lnSpc>
                <a:spcBef>
                  <a:spcPts val="1750"/>
                </a:spcBef>
                <a:spcAft>
                  <a:spcPts val="0"/>
                </a:spcAft>
                <a:buClr>
                  <a:srgbClr val="595959"/>
                </a:buClr>
                <a:buSzPts val="3000"/>
                <a:buFont typeface="Garamond"/>
                <a:buNone/>
              </a:pPr>
              <a:r>
                <a:rPr lang="fr-FR" sz="3000" dirty="0" smtClean="0">
                  <a:solidFill>
                    <a:srgbClr val="595959"/>
                  </a:solidFill>
                  <a:latin typeface="Garamond"/>
                  <a:ea typeface="Garamond"/>
                  <a:cs typeface="Garamond"/>
                  <a:sym typeface="Garamond"/>
                </a:rPr>
                <a:t>Lycée </a:t>
              </a:r>
              <a:r>
                <a:rPr lang="fr-FR" sz="3000" u="sng" dirty="0" smtClean="0">
                  <a:solidFill>
                    <a:schemeClr val="accent4"/>
                  </a:solidFill>
                  <a:latin typeface="Garamond"/>
                  <a:ea typeface="Garamond"/>
                  <a:cs typeface="Garamond"/>
                  <a:sym typeface="Garamond"/>
                </a:rPr>
                <a:t>Pyrène à Pamiers</a:t>
              </a:r>
            </a:p>
            <a:p>
              <a:pPr lvl="0" algn="ctr">
                <a:lnSpc>
                  <a:spcPct val="90000"/>
                </a:lnSpc>
                <a:spcBef>
                  <a:spcPts val="1750"/>
                </a:spcBef>
                <a:buClr>
                  <a:srgbClr val="595959"/>
                </a:buClr>
                <a:buSzPts val="3000"/>
              </a:pPr>
              <a:r>
                <a:rPr lang="fr-FR" sz="3000" dirty="0">
                  <a:solidFill>
                    <a:srgbClr val="595959"/>
                  </a:solidFill>
                  <a:latin typeface="Garamond"/>
                  <a:ea typeface="Garamond"/>
                  <a:cs typeface="Garamond"/>
                  <a:sym typeface="Garamond"/>
                </a:rPr>
                <a:t>Lycée </a:t>
              </a:r>
              <a:r>
                <a:rPr lang="fr-FR" sz="3000" u="sng" dirty="0" smtClean="0">
                  <a:solidFill>
                    <a:schemeClr val="accent4"/>
                  </a:solidFill>
                  <a:latin typeface="Garamond"/>
                  <a:ea typeface="Garamond"/>
                  <a:cs typeface="Garamond"/>
                  <a:sym typeface="Garamond"/>
                </a:rPr>
                <a:t>Le </a:t>
              </a:r>
              <a:r>
                <a:rPr lang="fr-FR" sz="3000" u="sng" dirty="0">
                  <a:solidFill>
                    <a:schemeClr val="accent4"/>
                  </a:solidFill>
                  <a:latin typeface="Garamond"/>
                  <a:ea typeface="Garamond"/>
                  <a:cs typeface="Garamond"/>
                  <a:sym typeface="Garamond"/>
                </a:rPr>
                <a:t>Casteret à Saint Gaudens</a:t>
              </a:r>
            </a:p>
            <a:p>
              <a:pPr marL="0" marR="0" lvl="0" indent="0" algn="ctr" rtl="0">
                <a:lnSpc>
                  <a:spcPct val="90000"/>
                </a:lnSpc>
                <a:spcBef>
                  <a:spcPts val="1750"/>
                </a:spcBef>
                <a:spcAft>
                  <a:spcPts val="0"/>
                </a:spcAft>
                <a:buClr>
                  <a:srgbClr val="595959"/>
                </a:buClr>
                <a:buSzPts val="3000"/>
                <a:buFont typeface="Garamond"/>
                <a:buNone/>
              </a:pPr>
              <a:endParaRPr sz="3000" u="sng" dirty="0">
                <a:solidFill>
                  <a:schemeClr val="accent4"/>
                </a:solidFill>
                <a:latin typeface="Garamond"/>
                <a:ea typeface="Garamond"/>
                <a:cs typeface="Garamond"/>
                <a:sym typeface="Garamond"/>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hlinkClick r:id="rId2"/>
          </p:cNvPr>
          <p:cNvPicPr>
            <a:picLocks noChangeAspect="1"/>
          </p:cNvPicPr>
          <p:nvPr/>
        </p:nvPicPr>
        <p:blipFill>
          <a:blip r:embed="rId3"/>
          <a:stretch>
            <a:fillRect/>
          </a:stretch>
        </p:blipFill>
        <p:spPr>
          <a:xfrm>
            <a:off x="1580351" y="1540256"/>
            <a:ext cx="8406079" cy="1948872"/>
          </a:xfrm>
          <a:prstGeom prst="rect">
            <a:avLst/>
          </a:prstGeom>
        </p:spPr>
      </p:pic>
      <p:sp>
        <p:nvSpPr>
          <p:cNvPr id="6" name="Rectangle 5"/>
          <p:cNvSpPr/>
          <p:nvPr/>
        </p:nvSpPr>
        <p:spPr>
          <a:xfrm>
            <a:off x="367486" y="495243"/>
            <a:ext cx="10831811" cy="707886"/>
          </a:xfrm>
          <a:prstGeom prst="rect">
            <a:avLst/>
          </a:prstGeom>
        </p:spPr>
        <p:txBody>
          <a:bodyPr wrap="none">
            <a:spAutoFit/>
          </a:bodyPr>
          <a:lstStyle/>
          <a:p>
            <a:r>
              <a:rPr lang="fr-FR" sz="4000" dirty="0">
                <a:latin typeface="Garamond" panose="02020404030301010803" pitchFamily="18" charset="0"/>
              </a:rPr>
              <a:t>La 3ème prépa-métiers est proposée le plus souvent : </a:t>
            </a:r>
          </a:p>
        </p:txBody>
      </p:sp>
      <p:pic>
        <p:nvPicPr>
          <p:cNvPr id="7" name="Image 6">
            <a:hlinkClick r:id="rId2"/>
          </p:cNvPr>
          <p:cNvPicPr>
            <a:picLocks noChangeAspect="1"/>
          </p:cNvPicPr>
          <p:nvPr/>
        </p:nvPicPr>
        <p:blipFill>
          <a:blip r:embed="rId4"/>
          <a:stretch>
            <a:fillRect/>
          </a:stretch>
        </p:blipFill>
        <p:spPr>
          <a:xfrm>
            <a:off x="2248387" y="3970877"/>
            <a:ext cx="7399661" cy="2286198"/>
          </a:xfrm>
          <a:prstGeom prst="rect">
            <a:avLst/>
          </a:prstGeom>
        </p:spPr>
      </p:pic>
      <p:sp>
        <p:nvSpPr>
          <p:cNvPr id="9" name="Ellipse 8"/>
          <p:cNvSpPr/>
          <p:nvPr/>
        </p:nvSpPr>
        <p:spPr>
          <a:xfrm>
            <a:off x="2248386" y="2567710"/>
            <a:ext cx="2111177" cy="415636"/>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4890609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5"/>
          <p:cNvSpPr/>
          <p:nvPr/>
        </p:nvSpPr>
        <p:spPr>
          <a:xfrm rot="-793507">
            <a:off x="525836" y="557612"/>
            <a:ext cx="3181314" cy="1286084"/>
          </a:xfrm>
          <a:prstGeom prst="ellipse">
            <a:avLst/>
          </a:prstGeom>
          <a:solidFill>
            <a:srgbClr val="B2E6F8"/>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600" b="1">
                <a:solidFill>
                  <a:schemeClr val="dk1"/>
                </a:solidFill>
                <a:latin typeface="Garamond"/>
                <a:ea typeface="Garamond"/>
                <a:cs typeface="Garamond"/>
                <a:sym typeface="Garamond"/>
              </a:rPr>
              <a:t>3ème </a:t>
            </a:r>
            <a:endParaRPr/>
          </a:p>
          <a:p>
            <a:pPr marL="0" marR="0" lvl="0" indent="0" algn="ctr" rtl="0">
              <a:spcBef>
                <a:spcPts val="0"/>
              </a:spcBef>
              <a:spcAft>
                <a:spcPts val="0"/>
              </a:spcAft>
              <a:buNone/>
            </a:pPr>
            <a:r>
              <a:rPr lang="fr-FR" sz="2600" b="1">
                <a:solidFill>
                  <a:schemeClr val="dk1"/>
                </a:solidFill>
                <a:latin typeface="Garamond"/>
                <a:ea typeface="Garamond"/>
                <a:cs typeface="Garamond"/>
                <a:sym typeface="Garamond"/>
              </a:rPr>
              <a:t>Prépa-Métiers</a:t>
            </a:r>
            <a:endParaRPr/>
          </a:p>
        </p:txBody>
      </p:sp>
      <p:sp>
        <p:nvSpPr>
          <p:cNvPr id="146" name="Google Shape;146;p5"/>
          <p:cNvSpPr txBox="1"/>
          <p:nvPr/>
        </p:nvSpPr>
        <p:spPr>
          <a:xfrm>
            <a:off x="874643" y="2190548"/>
            <a:ext cx="6109252" cy="17543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Garamond"/>
                <a:ea typeface="Garamond"/>
                <a:cs typeface="Garamond"/>
                <a:sym typeface="Garamond"/>
              </a:rPr>
              <a:t>Pour les élèves qui souhaitent s’orienter en voie professionnelle à l’issu de la 3</a:t>
            </a:r>
            <a:r>
              <a:rPr lang="fr-FR" sz="1800" baseline="30000">
                <a:solidFill>
                  <a:schemeClr val="dk1"/>
                </a:solidFill>
                <a:latin typeface="Garamond"/>
                <a:ea typeface="Garamond"/>
                <a:cs typeface="Garamond"/>
                <a:sym typeface="Garamond"/>
              </a:rPr>
              <a:t>ème</a:t>
            </a:r>
            <a:r>
              <a:rPr lang="fr-FR" sz="1800">
                <a:solidFill>
                  <a:schemeClr val="dk1"/>
                </a:solidFill>
                <a:latin typeface="Garamond"/>
                <a:ea typeface="Garamond"/>
                <a:cs typeface="Garamond"/>
                <a:sym typeface="Garamond"/>
              </a:rPr>
              <a:t>.</a:t>
            </a:r>
            <a:endParaRPr/>
          </a:p>
          <a:p>
            <a:pPr marL="285750" marR="0" lvl="0" indent="-285750" algn="l" rtl="0">
              <a:spcBef>
                <a:spcPts val="0"/>
              </a:spcBef>
              <a:spcAft>
                <a:spcPts val="0"/>
              </a:spcAft>
              <a:buClr>
                <a:schemeClr val="dk1"/>
              </a:buClr>
              <a:buSzPts val="1800"/>
              <a:buFont typeface="Garamond"/>
              <a:buChar char="-"/>
            </a:pPr>
            <a:r>
              <a:rPr lang="fr-FR" sz="1800">
                <a:solidFill>
                  <a:schemeClr val="dk1"/>
                </a:solidFill>
                <a:latin typeface="Garamond"/>
                <a:ea typeface="Garamond"/>
                <a:cs typeface="Garamond"/>
                <a:sym typeface="Garamond"/>
              </a:rPr>
              <a:t>Apporter aux élèves une connaissance du monde professionnel.</a:t>
            </a:r>
            <a:endParaRPr/>
          </a:p>
          <a:p>
            <a:pPr marL="285750" marR="0" lvl="0" indent="-285750" algn="l" rtl="0">
              <a:spcBef>
                <a:spcPts val="0"/>
              </a:spcBef>
              <a:spcAft>
                <a:spcPts val="0"/>
              </a:spcAft>
              <a:buClr>
                <a:schemeClr val="dk1"/>
              </a:buClr>
              <a:buSzPts val="1800"/>
              <a:buFont typeface="Garamond"/>
              <a:buChar char="-"/>
            </a:pPr>
            <a:r>
              <a:rPr lang="fr-FR" sz="1800">
                <a:solidFill>
                  <a:schemeClr val="dk1"/>
                </a:solidFill>
                <a:latin typeface="Garamond"/>
                <a:ea typeface="Garamond"/>
                <a:cs typeface="Garamond"/>
                <a:sym typeface="Garamond"/>
              </a:rPr>
              <a:t>Aider et accompagner les élèves dans la construction de leur projet personnel.</a:t>
            </a:r>
            <a:endParaRPr/>
          </a:p>
          <a:p>
            <a:pPr marL="285750" marR="0" lvl="0" indent="-285750" algn="l" rtl="0">
              <a:spcBef>
                <a:spcPts val="0"/>
              </a:spcBef>
              <a:spcAft>
                <a:spcPts val="0"/>
              </a:spcAft>
              <a:buClr>
                <a:schemeClr val="dk1"/>
              </a:buClr>
              <a:buSzPts val="1800"/>
              <a:buFont typeface="Garamond"/>
              <a:buChar char="-"/>
            </a:pPr>
            <a:r>
              <a:rPr lang="fr-FR" sz="1800">
                <a:solidFill>
                  <a:schemeClr val="dk1"/>
                </a:solidFill>
                <a:latin typeface="Garamond"/>
                <a:ea typeface="Garamond"/>
                <a:cs typeface="Garamond"/>
                <a:sym typeface="Garamond"/>
              </a:rPr>
              <a:t>Retrouver le sens d’un projet scolaire.</a:t>
            </a:r>
            <a:endParaRPr/>
          </a:p>
        </p:txBody>
      </p:sp>
      <p:sp>
        <p:nvSpPr>
          <p:cNvPr id="147" name="Google Shape;147;p5"/>
          <p:cNvSpPr/>
          <p:nvPr/>
        </p:nvSpPr>
        <p:spPr>
          <a:xfrm>
            <a:off x="858208" y="4197001"/>
            <a:ext cx="6125687" cy="1754326"/>
          </a:xfrm>
          <a:prstGeom prst="round2DiagRect">
            <a:avLst>
              <a:gd name="adj1" fmla="val 16667"/>
              <a:gd name="adj2" fmla="val 0"/>
            </a:avLst>
          </a:prstGeom>
          <a:solidFill>
            <a:srgbClr val="B2E6F8"/>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1" u="sng">
              <a:solidFill>
                <a:srgbClr val="FF0000"/>
              </a:solidFill>
              <a:latin typeface="Garamond"/>
              <a:ea typeface="Garamond"/>
              <a:cs typeface="Garamond"/>
              <a:sym typeface="Garamond"/>
            </a:endParaRPr>
          </a:p>
          <a:p>
            <a:pPr marL="0" marR="0" lvl="0" indent="0" algn="ctr" rtl="0">
              <a:spcBef>
                <a:spcPts val="0"/>
              </a:spcBef>
              <a:spcAft>
                <a:spcPts val="0"/>
              </a:spcAft>
              <a:buNone/>
            </a:pPr>
            <a:endParaRPr sz="1800" b="1" u="sng">
              <a:solidFill>
                <a:srgbClr val="FF0000"/>
              </a:solidFill>
              <a:latin typeface="Garamond"/>
              <a:ea typeface="Garamond"/>
              <a:cs typeface="Garamond"/>
              <a:sym typeface="Garamond"/>
            </a:endParaRPr>
          </a:p>
          <a:p>
            <a:pPr marL="0" marR="0" lvl="0" indent="0" algn="ctr" rtl="0">
              <a:spcBef>
                <a:spcPts val="0"/>
              </a:spcBef>
              <a:spcAft>
                <a:spcPts val="0"/>
              </a:spcAft>
              <a:buNone/>
            </a:pPr>
            <a:r>
              <a:rPr lang="fr-FR" sz="1800">
                <a:solidFill>
                  <a:srgbClr val="BC581B"/>
                </a:solidFill>
                <a:latin typeface="Garamond"/>
                <a:ea typeface="Garamond"/>
                <a:cs typeface="Garamond"/>
                <a:sym typeface="Garamond"/>
              </a:rPr>
              <a:t>Sélection sur dossier (peu de places) :</a:t>
            </a:r>
            <a:endParaRPr/>
          </a:p>
          <a:p>
            <a:pPr marL="0" marR="0" lvl="0" indent="0" algn="ctr" rtl="0">
              <a:spcBef>
                <a:spcPts val="0"/>
              </a:spcBef>
              <a:spcAft>
                <a:spcPts val="0"/>
              </a:spcAft>
              <a:buNone/>
            </a:pPr>
            <a:endParaRPr sz="1800" b="1" u="sng">
              <a:solidFill>
                <a:srgbClr val="BC581B"/>
              </a:solidFill>
              <a:latin typeface="Garamond"/>
              <a:ea typeface="Garamond"/>
              <a:cs typeface="Garamond"/>
              <a:sym typeface="Garamond"/>
            </a:endParaRPr>
          </a:p>
          <a:p>
            <a:pPr marL="285750" marR="0" lvl="0" indent="-285750" algn="l" rtl="0">
              <a:spcBef>
                <a:spcPts val="0"/>
              </a:spcBef>
              <a:spcAft>
                <a:spcPts val="0"/>
              </a:spcAft>
              <a:buClr>
                <a:srgbClr val="BC581B"/>
              </a:buClr>
              <a:buSzPts val="1800"/>
              <a:buFont typeface="Noto Sans Symbols"/>
              <a:buChar char="⮚"/>
            </a:pPr>
            <a:r>
              <a:rPr lang="fr-FR" sz="1800" b="1">
                <a:solidFill>
                  <a:srgbClr val="BC581B"/>
                </a:solidFill>
                <a:latin typeface="Garamond"/>
                <a:ea typeface="Garamond"/>
                <a:cs typeface="Garamond"/>
                <a:sym typeface="Garamond"/>
              </a:rPr>
              <a:t>Motivation pour la voie professionnelle</a:t>
            </a:r>
            <a:endParaRPr/>
          </a:p>
          <a:p>
            <a:pPr marL="285750" marR="0" lvl="0" indent="-285750" algn="l" rtl="0">
              <a:spcBef>
                <a:spcPts val="0"/>
              </a:spcBef>
              <a:spcAft>
                <a:spcPts val="0"/>
              </a:spcAft>
              <a:buClr>
                <a:srgbClr val="BC581B"/>
              </a:buClr>
              <a:buSzPts val="1800"/>
              <a:buFont typeface="Noto Sans Symbols"/>
              <a:buChar char="⮚"/>
            </a:pPr>
            <a:r>
              <a:rPr lang="fr-FR" sz="1800" b="1">
                <a:solidFill>
                  <a:srgbClr val="BC581B"/>
                </a:solidFill>
                <a:latin typeface="Garamond"/>
                <a:ea typeface="Garamond"/>
                <a:cs typeface="Garamond"/>
                <a:sym typeface="Garamond"/>
              </a:rPr>
              <a:t>Autonomie et engagement</a:t>
            </a:r>
            <a:endParaRPr/>
          </a:p>
          <a:p>
            <a:pPr marL="285750" marR="0" lvl="0" indent="-285750" algn="l" rtl="0">
              <a:spcBef>
                <a:spcPts val="0"/>
              </a:spcBef>
              <a:spcAft>
                <a:spcPts val="0"/>
              </a:spcAft>
              <a:buClr>
                <a:srgbClr val="BC581B"/>
              </a:buClr>
              <a:buSzPts val="1800"/>
              <a:buFont typeface="Noto Sans Symbols"/>
              <a:buChar char="⮚"/>
            </a:pPr>
            <a:r>
              <a:rPr lang="fr-FR" sz="1800" b="1">
                <a:solidFill>
                  <a:srgbClr val="BC581B"/>
                </a:solidFill>
                <a:latin typeface="Garamond"/>
                <a:ea typeface="Garamond"/>
                <a:cs typeface="Garamond"/>
                <a:sym typeface="Garamond"/>
              </a:rPr>
              <a:t>Implication dans la scolarité</a:t>
            </a:r>
            <a:endParaRPr/>
          </a:p>
          <a:p>
            <a:pPr marL="0" marR="0" lvl="0" indent="0" algn="ctr" rtl="0">
              <a:spcBef>
                <a:spcPts val="0"/>
              </a:spcBef>
              <a:spcAft>
                <a:spcPts val="0"/>
              </a:spcAft>
              <a:buNone/>
            </a:pPr>
            <a:endParaRPr sz="1800" b="1">
              <a:solidFill>
                <a:srgbClr val="BC581B"/>
              </a:solidFill>
              <a:latin typeface="Garamond"/>
              <a:ea typeface="Garamond"/>
              <a:cs typeface="Garamond"/>
              <a:sym typeface="Garamond"/>
            </a:endParaRPr>
          </a:p>
          <a:p>
            <a:pPr marL="0" marR="0" lvl="0" indent="0" algn="ctr" rtl="0">
              <a:spcBef>
                <a:spcPts val="0"/>
              </a:spcBef>
              <a:spcAft>
                <a:spcPts val="0"/>
              </a:spcAft>
              <a:buNone/>
            </a:pPr>
            <a:endParaRPr sz="1800">
              <a:solidFill>
                <a:schemeClr val="dk1"/>
              </a:solidFill>
              <a:latin typeface="Garamond"/>
              <a:ea typeface="Garamond"/>
              <a:cs typeface="Garamond"/>
              <a:sym typeface="Garamond"/>
            </a:endParaRPr>
          </a:p>
        </p:txBody>
      </p:sp>
      <p:sp>
        <p:nvSpPr>
          <p:cNvPr id="148" name="Google Shape;148;p5"/>
          <p:cNvSpPr txBox="1"/>
          <p:nvPr/>
        </p:nvSpPr>
        <p:spPr>
          <a:xfrm>
            <a:off x="3692373" y="725967"/>
            <a:ext cx="4040100" cy="83099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fr-FR" sz="1600" b="1">
                <a:solidFill>
                  <a:schemeClr val="dk1"/>
                </a:solidFill>
                <a:latin typeface="Garamond"/>
                <a:ea typeface="Garamond"/>
                <a:cs typeface="Garamond"/>
                <a:sym typeface="Garamond"/>
              </a:rPr>
              <a:t>1- Enseignements généraux</a:t>
            </a:r>
            <a:endParaRPr/>
          </a:p>
          <a:p>
            <a:pPr marL="0" marR="0" lvl="0" indent="0" algn="ctr" rtl="0">
              <a:spcBef>
                <a:spcPts val="0"/>
              </a:spcBef>
              <a:spcAft>
                <a:spcPts val="0"/>
              </a:spcAft>
              <a:buNone/>
            </a:pPr>
            <a:r>
              <a:rPr lang="fr-FR" sz="1600" b="1">
                <a:solidFill>
                  <a:schemeClr val="dk1"/>
                </a:solidFill>
                <a:latin typeface="Garamond"/>
                <a:ea typeface="Garamond"/>
                <a:cs typeface="Garamond"/>
                <a:sym typeface="Garamond"/>
              </a:rPr>
              <a:t>2- Découverte professionnelle</a:t>
            </a:r>
            <a:endParaRPr/>
          </a:p>
          <a:p>
            <a:pPr marL="0" marR="0" lvl="0" indent="0" algn="ctr" rtl="0">
              <a:spcBef>
                <a:spcPts val="0"/>
              </a:spcBef>
              <a:spcAft>
                <a:spcPts val="0"/>
              </a:spcAft>
              <a:buNone/>
            </a:pPr>
            <a:r>
              <a:rPr lang="fr-FR" sz="1600" b="1">
                <a:solidFill>
                  <a:schemeClr val="dk1"/>
                </a:solidFill>
                <a:latin typeface="Garamond"/>
                <a:ea typeface="Garamond"/>
                <a:cs typeface="Garamond"/>
                <a:sym typeface="Garamond"/>
              </a:rPr>
              <a:t>3- Plusieurs stages</a:t>
            </a:r>
            <a:endParaRPr/>
          </a:p>
        </p:txBody>
      </p:sp>
      <p:pic>
        <p:nvPicPr>
          <p:cNvPr id="149" name="Google Shape;149;p5"/>
          <p:cNvPicPr preferRelativeResize="0"/>
          <p:nvPr/>
        </p:nvPicPr>
        <p:blipFill rotWithShape="1">
          <a:blip r:embed="rId3">
            <a:alphaModFix/>
          </a:blip>
          <a:srcRect/>
          <a:stretch/>
        </p:blipFill>
        <p:spPr>
          <a:xfrm>
            <a:off x="7322949" y="725967"/>
            <a:ext cx="4227178" cy="546315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67148" y="414440"/>
            <a:ext cx="4193152" cy="6071612"/>
          </a:xfrm>
          <a:prstGeom prst="rect">
            <a:avLst/>
          </a:prstGeom>
        </p:spPr>
      </p:pic>
      <p:pic>
        <p:nvPicPr>
          <p:cNvPr id="3" name="Imag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6433" y="414440"/>
            <a:ext cx="4264585" cy="6071612"/>
          </a:xfrm>
          <a:prstGeom prst="rect">
            <a:avLst/>
          </a:prstGeom>
        </p:spPr>
      </p:pic>
      <p:sp>
        <p:nvSpPr>
          <p:cNvPr id="7" name="Rectangle à coins arrondis 6"/>
          <p:cNvSpPr/>
          <p:nvPr/>
        </p:nvSpPr>
        <p:spPr>
          <a:xfrm>
            <a:off x="471055" y="1182254"/>
            <a:ext cx="2401454" cy="11545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 name="ZoneTexte 5"/>
          <p:cNvSpPr txBox="1"/>
          <p:nvPr/>
        </p:nvSpPr>
        <p:spPr>
          <a:xfrm>
            <a:off x="544946" y="1390195"/>
            <a:ext cx="2253672" cy="738664"/>
          </a:xfrm>
          <a:prstGeom prst="rect">
            <a:avLst/>
          </a:prstGeom>
          <a:noFill/>
        </p:spPr>
        <p:txBody>
          <a:bodyPr wrap="square" rtlCol="0">
            <a:spAutoFit/>
          </a:bodyPr>
          <a:lstStyle/>
          <a:p>
            <a:r>
              <a:rPr lang="fr-FR" dirty="0" smtClean="0"/>
              <a:t>Liste des établissements qui proposent la 3PM en Haute-Garonne</a:t>
            </a:r>
            <a:endParaRPr lang="fr-FR" dirty="0"/>
          </a:p>
        </p:txBody>
      </p:sp>
    </p:spTree>
    <p:extLst>
      <p:ext uri="{BB962C8B-B14F-4D97-AF65-F5344CB8AC3E}">
        <p14:creationId xmlns:p14="http://schemas.microsoft.com/office/powerpoint/2010/main" val="34546632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6"/>
          <p:cNvSpPr/>
          <p:nvPr/>
        </p:nvSpPr>
        <p:spPr>
          <a:xfrm rot="-793507">
            <a:off x="821687" y="719446"/>
            <a:ext cx="2759682" cy="1313670"/>
          </a:xfrm>
          <a:prstGeom prst="ellipse">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2800" b="1">
                <a:solidFill>
                  <a:schemeClr val="dk1"/>
                </a:solidFill>
                <a:latin typeface="Garamond"/>
                <a:ea typeface="Garamond"/>
                <a:cs typeface="Garamond"/>
                <a:sym typeface="Garamond"/>
              </a:rPr>
              <a:t>3ème EA </a:t>
            </a:r>
            <a:r>
              <a:rPr lang="fr-FR" sz="2000" b="1">
                <a:solidFill>
                  <a:schemeClr val="dk1"/>
                </a:solidFill>
                <a:latin typeface="Garamond"/>
                <a:ea typeface="Garamond"/>
                <a:cs typeface="Garamond"/>
                <a:sym typeface="Garamond"/>
              </a:rPr>
              <a:t>Enseignement Agricole</a:t>
            </a:r>
            <a:endParaRPr/>
          </a:p>
        </p:txBody>
      </p:sp>
      <p:sp>
        <p:nvSpPr>
          <p:cNvPr id="155" name="Google Shape;155;p6"/>
          <p:cNvSpPr txBox="1"/>
          <p:nvPr/>
        </p:nvSpPr>
        <p:spPr>
          <a:xfrm>
            <a:off x="3973890" y="1376281"/>
            <a:ext cx="3009835"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600" b="1">
                <a:solidFill>
                  <a:schemeClr val="dk1"/>
                </a:solidFill>
                <a:latin typeface="Garamond"/>
                <a:ea typeface="Garamond"/>
                <a:cs typeface="Garamond"/>
                <a:sym typeface="Garamond"/>
              </a:rPr>
              <a:t>1- Enseignements généraux</a:t>
            </a:r>
            <a:endParaRPr/>
          </a:p>
          <a:p>
            <a:pPr marL="0" marR="0" lvl="0" indent="0" algn="l" rtl="0">
              <a:spcBef>
                <a:spcPts val="0"/>
              </a:spcBef>
              <a:spcAft>
                <a:spcPts val="0"/>
              </a:spcAft>
              <a:buNone/>
            </a:pPr>
            <a:r>
              <a:rPr lang="fr-FR" sz="1600" b="1">
                <a:solidFill>
                  <a:schemeClr val="dk1"/>
                </a:solidFill>
                <a:latin typeface="Garamond"/>
                <a:ea typeface="Garamond"/>
                <a:cs typeface="Garamond"/>
                <a:sym typeface="Garamond"/>
              </a:rPr>
              <a:t>2- Découverte professionnelle</a:t>
            </a:r>
            <a:endParaRPr/>
          </a:p>
          <a:p>
            <a:pPr marL="0" marR="0" lvl="0" indent="0" algn="l" rtl="0">
              <a:spcBef>
                <a:spcPts val="0"/>
              </a:spcBef>
              <a:spcAft>
                <a:spcPts val="0"/>
              </a:spcAft>
              <a:buNone/>
            </a:pPr>
            <a:r>
              <a:rPr lang="fr-FR" sz="1600" b="1">
                <a:solidFill>
                  <a:schemeClr val="dk1"/>
                </a:solidFill>
                <a:latin typeface="Garamond"/>
                <a:ea typeface="Garamond"/>
                <a:cs typeface="Garamond"/>
                <a:sym typeface="Garamond"/>
              </a:rPr>
              <a:t>3- Plusieurs stages</a:t>
            </a:r>
            <a:endParaRPr/>
          </a:p>
        </p:txBody>
      </p:sp>
      <p:sp>
        <p:nvSpPr>
          <p:cNvPr id="156" name="Google Shape;156;p6"/>
          <p:cNvSpPr txBox="1"/>
          <p:nvPr/>
        </p:nvSpPr>
        <p:spPr>
          <a:xfrm>
            <a:off x="1115657" y="2431994"/>
            <a:ext cx="6109252" cy="258532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fr-FR" sz="1800">
                <a:solidFill>
                  <a:schemeClr val="dk1"/>
                </a:solidFill>
                <a:latin typeface="Garamond"/>
                <a:ea typeface="Garamond"/>
                <a:cs typeface="Garamond"/>
                <a:sym typeface="Garamond"/>
              </a:rPr>
              <a:t>Ces classes de troisième sont destinées aux élèves qui souhaitent découvrir les métiers de l'agriculture, de l'agroalimentaire, de l’aménagement de l’espace et la protection de l’environnement, du service en milieu rural.</a:t>
            </a:r>
            <a:endParaRPr/>
          </a:p>
          <a:p>
            <a:pPr marL="0" marR="0" lvl="0" indent="0" algn="l" rtl="0">
              <a:spcBef>
                <a:spcPts val="0"/>
              </a:spcBef>
              <a:spcAft>
                <a:spcPts val="0"/>
              </a:spcAft>
              <a:buNone/>
            </a:pPr>
            <a:endParaRPr sz="1800">
              <a:solidFill>
                <a:schemeClr val="dk1"/>
              </a:solidFill>
              <a:latin typeface="Garamond"/>
              <a:ea typeface="Garamond"/>
              <a:cs typeface="Garamond"/>
              <a:sym typeface="Garamond"/>
            </a:endParaRPr>
          </a:p>
          <a:p>
            <a:pPr marL="0" marR="0" lvl="0" indent="0" algn="l" rtl="0">
              <a:spcBef>
                <a:spcPts val="0"/>
              </a:spcBef>
              <a:spcAft>
                <a:spcPts val="0"/>
              </a:spcAft>
              <a:buNone/>
            </a:pPr>
            <a:r>
              <a:rPr lang="fr-FR" sz="1800">
                <a:solidFill>
                  <a:schemeClr val="dk1"/>
                </a:solidFill>
                <a:latin typeface="Garamond"/>
                <a:ea typeface="Garamond"/>
                <a:cs typeface="Garamond"/>
                <a:sym typeface="Garamond"/>
              </a:rPr>
              <a:t>En Maison Familiale et Rurale : démarche pédagogique de l’alternance, (16 semaines à la MFR, 19 semaines en stage (3 milieux professionnels au minimum)</a:t>
            </a:r>
            <a:endParaRPr/>
          </a:p>
          <a:p>
            <a:pPr marL="0" marR="0" lvl="0" indent="0" algn="l" rtl="0">
              <a:spcBef>
                <a:spcPts val="0"/>
              </a:spcBef>
              <a:spcAft>
                <a:spcPts val="0"/>
              </a:spcAft>
              <a:buNone/>
            </a:pPr>
            <a:endParaRPr sz="1800">
              <a:solidFill>
                <a:schemeClr val="dk1"/>
              </a:solidFill>
              <a:latin typeface="Garamond"/>
              <a:ea typeface="Garamond"/>
              <a:cs typeface="Garamond"/>
              <a:sym typeface="Garamond"/>
            </a:endParaRPr>
          </a:p>
        </p:txBody>
      </p:sp>
      <p:sp>
        <p:nvSpPr>
          <p:cNvPr id="157" name="Google Shape;157;p6"/>
          <p:cNvSpPr/>
          <p:nvPr/>
        </p:nvSpPr>
        <p:spPr>
          <a:xfrm>
            <a:off x="1086678" y="5093736"/>
            <a:ext cx="6125687" cy="755511"/>
          </a:xfrm>
          <a:prstGeom prst="round2DiagRect">
            <a:avLst>
              <a:gd name="adj1" fmla="val 16667"/>
              <a:gd name="adj2" fmla="val 0"/>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b="1" u="sng">
                <a:solidFill>
                  <a:srgbClr val="FF0000"/>
                </a:solidFill>
                <a:latin typeface="Garamond"/>
                <a:ea typeface="Garamond"/>
                <a:cs typeface="Garamond"/>
                <a:sym typeface="Garamond"/>
              </a:rPr>
              <a:t>Sélection sur dossier</a:t>
            </a:r>
            <a:endParaRPr/>
          </a:p>
          <a:p>
            <a:pPr marL="0" marR="0" lvl="0" indent="0" algn="ctr" rtl="0">
              <a:spcBef>
                <a:spcPts val="0"/>
              </a:spcBef>
              <a:spcAft>
                <a:spcPts val="0"/>
              </a:spcAft>
              <a:buNone/>
            </a:pPr>
            <a:r>
              <a:rPr lang="fr-FR" sz="1800">
                <a:solidFill>
                  <a:schemeClr val="dk1"/>
                </a:solidFill>
                <a:latin typeface="Garamond"/>
                <a:ea typeface="Garamond"/>
                <a:cs typeface="Garamond"/>
                <a:sym typeface="Garamond"/>
              </a:rPr>
              <a:t>+ 14 ans à la rentrée scolaire ou dans l’année (MFR)</a:t>
            </a:r>
            <a:endParaRPr/>
          </a:p>
        </p:txBody>
      </p:sp>
      <p:sp>
        <p:nvSpPr>
          <p:cNvPr id="158" name="Google Shape;158;p6"/>
          <p:cNvSpPr/>
          <p:nvPr/>
        </p:nvSpPr>
        <p:spPr>
          <a:xfrm>
            <a:off x="7212365" y="371061"/>
            <a:ext cx="3694174" cy="1298713"/>
          </a:xfrm>
          <a:prstGeom prst="irregularSeal1">
            <a:avLst/>
          </a:prstGeom>
          <a:solidFill>
            <a:srgbClr val="AFC9C3"/>
          </a:solidFill>
          <a:ln w="12700" cap="flat" cmpd="sng">
            <a:solidFill>
              <a:srgbClr val="6A8091"/>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fr-FR" sz="1800">
                <a:solidFill>
                  <a:schemeClr val="dk1"/>
                </a:solidFill>
                <a:latin typeface="Garamond"/>
                <a:ea typeface="Garamond"/>
                <a:cs typeface="Garamond"/>
                <a:sym typeface="Garamond"/>
              </a:rPr>
              <a:t>En Lycée Pro Agricole</a:t>
            </a:r>
            <a:endParaRPr/>
          </a:p>
        </p:txBody>
      </p:sp>
      <p:pic>
        <p:nvPicPr>
          <p:cNvPr id="159" name="Google Shape;159;p6"/>
          <p:cNvPicPr preferRelativeResize="0"/>
          <p:nvPr/>
        </p:nvPicPr>
        <p:blipFill rotWithShape="1">
          <a:blip r:embed="rId3">
            <a:alphaModFix/>
          </a:blip>
          <a:srcRect/>
          <a:stretch/>
        </p:blipFill>
        <p:spPr>
          <a:xfrm>
            <a:off x="8043620" y="1669774"/>
            <a:ext cx="3176226" cy="4707778"/>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4325" y="403973"/>
            <a:ext cx="5082980" cy="1165961"/>
          </a:xfrm>
          <a:prstGeom prst="rect">
            <a:avLst/>
          </a:prstGeom>
        </p:spPr>
      </p:pic>
      <p:sp>
        <p:nvSpPr>
          <p:cNvPr id="3" name="ZoneTexte 2"/>
          <p:cNvSpPr txBox="1"/>
          <p:nvPr/>
        </p:nvSpPr>
        <p:spPr>
          <a:xfrm>
            <a:off x="2033574" y="1708104"/>
            <a:ext cx="9079347" cy="738664"/>
          </a:xfrm>
          <a:prstGeom prst="rect">
            <a:avLst/>
          </a:prstGeom>
          <a:noFill/>
        </p:spPr>
        <p:txBody>
          <a:bodyPr wrap="square" rtlCol="0">
            <a:spAutoFit/>
          </a:bodyPr>
          <a:lstStyle/>
          <a:p>
            <a:r>
              <a:rPr lang="fr-FR" b="1" dirty="0">
                <a:hlinkClick r:id="rId2"/>
              </a:rPr>
              <a:t>Les classes de 3e</a:t>
            </a:r>
          </a:p>
          <a:p>
            <a:r>
              <a:rPr lang="fr-FR" dirty="0">
                <a:hlinkClick r:id="rId2"/>
              </a:rPr>
              <a:t>En classe de 3e, les élèves font leurs choix d'orientation, vers une 2de générale et technologique ou agricole, en lycée, ou vers un CAP ou un bac pro, en lycée professionnel, par voie scolaire ou par apprentissage.</a:t>
            </a:r>
            <a:endParaRPr lang="fr-FR" dirty="0"/>
          </a:p>
        </p:txBody>
      </p:sp>
      <p:pic>
        <p:nvPicPr>
          <p:cNvPr id="5" name="Image 4">
            <a:hlinkClick r:id="rId4"/>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0456" y="3048289"/>
            <a:ext cx="2485988" cy="1285413"/>
          </a:xfrm>
          <a:prstGeom prst="rect">
            <a:avLst/>
          </a:prstGeom>
        </p:spPr>
      </p:pic>
      <p:sp>
        <p:nvSpPr>
          <p:cNvPr id="6" name="ZoneTexte 5"/>
          <p:cNvSpPr txBox="1"/>
          <p:nvPr/>
        </p:nvSpPr>
        <p:spPr>
          <a:xfrm>
            <a:off x="609598" y="2732420"/>
            <a:ext cx="2401454" cy="307777"/>
          </a:xfrm>
          <a:prstGeom prst="rect">
            <a:avLst/>
          </a:prstGeom>
          <a:noFill/>
        </p:spPr>
        <p:txBody>
          <a:bodyPr wrap="square" rtlCol="0">
            <a:spAutoFit/>
          </a:bodyPr>
          <a:lstStyle/>
          <a:p>
            <a:r>
              <a:rPr lang="fr-FR" dirty="0" smtClean="0">
                <a:hlinkClick r:id="rId4"/>
              </a:rPr>
              <a:t>LPA de Pamiers</a:t>
            </a:r>
            <a:endParaRPr lang="fr-FR" dirty="0"/>
          </a:p>
        </p:txBody>
      </p:sp>
      <p:pic>
        <p:nvPicPr>
          <p:cNvPr id="7" name="Image 6">
            <a:hlinkClick r:id="rId6"/>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34324" y="3050062"/>
            <a:ext cx="3238923" cy="763407"/>
          </a:xfrm>
          <a:prstGeom prst="rect">
            <a:avLst/>
          </a:prstGeom>
        </p:spPr>
      </p:pic>
      <p:sp>
        <p:nvSpPr>
          <p:cNvPr id="8" name="ZoneTexte 7"/>
          <p:cNvSpPr txBox="1"/>
          <p:nvPr/>
        </p:nvSpPr>
        <p:spPr>
          <a:xfrm>
            <a:off x="3753059" y="2732420"/>
            <a:ext cx="2401454" cy="307777"/>
          </a:xfrm>
          <a:prstGeom prst="rect">
            <a:avLst/>
          </a:prstGeom>
          <a:noFill/>
        </p:spPr>
        <p:txBody>
          <a:bodyPr wrap="square" rtlCol="0">
            <a:spAutoFit/>
          </a:bodyPr>
          <a:lstStyle/>
          <a:p>
            <a:r>
              <a:rPr lang="fr-FR" dirty="0" smtClean="0">
                <a:hlinkClick r:id="rId6"/>
              </a:rPr>
              <a:t>LPA de Saint Gaudens</a:t>
            </a:r>
            <a:endParaRPr lang="fr-FR" dirty="0"/>
          </a:p>
        </p:txBody>
      </p:sp>
      <p:pic>
        <p:nvPicPr>
          <p:cNvPr id="9" name="Image 8">
            <a:hlinkClick r:id="rId8"/>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93526" y="3086378"/>
            <a:ext cx="3228778" cy="885168"/>
          </a:xfrm>
          <a:prstGeom prst="rect">
            <a:avLst/>
          </a:prstGeom>
        </p:spPr>
      </p:pic>
      <p:sp>
        <p:nvSpPr>
          <p:cNvPr id="10" name="ZoneTexte 9"/>
          <p:cNvSpPr txBox="1"/>
          <p:nvPr/>
        </p:nvSpPr>
        <p:spPr>
          <a:xfrm>
            <a:off x="7146969" y="2749348"/>
            <a:ext cx="1560946" cy="307777"/>
          </a:xfrm>
          <a:prstGeom prst="rect">
            <a:avLst/>
          </a:prstGeom>
          <a:noFill/>
        </p:spPr>
        <p:txBody>
          <a:bodyPr wrap="square" rtlCol="0">
            <a:spAutoFit/>
          </a:bodyPr>
          <a:lstStyle/>
          <a:p>
            <a:r>
              <a:rPr lang="fr-FR" dirty="0" smtClean="0">
                <a:hlinkClick r:id="rId8"/>
              </a:rPr>
              <a:t>LPA de Ondes</a:t>
            </a:r>
            <a:endParaRPr lang="fr-FR" dirty="0"/>
          </a:p>
        </p:txBody>
      </p:sp>
      <p:pic>
        <p:nvPicPr>
          <p:cNvPr id="11" name="Image 10">
            <a:hlinkClick r:id="rId10"/>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22878" y="5310090"/>
            <a:ext cx="853514" cy="838273"/>
          </a:xfrm>
          <a:prstGeom prst="rect">
            <a:avLst/>
          </a:prstGeom>
        </p:spPr>
      </p:pic>
      <p:sp>
        <p:nvSpPr>
          <p:cNvPr id="12" name="ZoneTexte 11"/>
          <p:cNvSpPr txBox="1"/>
          <p:nvPr/>
        </p:nvSpPr>
        <p:spPr>
          <a:xfrm>
            <a:off x="4239489" y="4906066"/>
            <a:ext cx="3020292" cy="307777"/>
          </a:xfrm>
          <a:prstGeom prst="rect">
            <a:avLst/>
          </a:prstGeom>
          <a:noFill/>
        </p:spPr>
        <p:txBody>
          <a:bodyPr wrap="square" rtlCol="0">
            <a:spAutoFit/>
          </a:bodyPr>
          <a:lstStyle/>
          <a:p>
            <a:r>
              <a:rPr lang="fr-FR" dirty="0" smtClean="0">
                <a:hlinkClick r:id="rId10"/>
              </a:rPr>
              <a:t>Mes Maisons Familiales et Rurales</a:t>
            </a:r>
            <a:endParaRPr lang="fr-FR" dirty="0"/>
          </a:p>
        </p:txBody>
      </p:sp>
    </p:spTree>
    <p:extLst>
      <p:ext uri="{BB962C8B-B14F-4D97-AF65-F5344CB8AC3E}">
        <p14:creationId xmlns:p14="http://schemas.microsoft.com/office/powerpoint/2010/main" val="29879570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Savon">
  <a:themeElements>
    <a:clrScheme name="Savon">
      <a:dk1>
        <a:srgbClr val="000000"/>
      </a:dk1>
      <a:lt1>
        <a:srgbClr val="FFFFFF"/>
      </a:lt1>
      <a:dk2>
        <a:srgbClr val="736059"/>
      </a:dk2>
      <a:lt2>
        <a:srgbClr val="E7E0C7"/>
      </a:lt2>
      <a:accent1>
        <a:srgbClr val="92B0C8"/>
      </a:accent1>
      <a:accent2>
        <a:srgbClr val="E37C3D"/>
      </a:accent2>
      <a:accent3>
        <a:srgbClr val="A5AB81"/>
      </a:accent3>
      <a:accent4>
        <a:srgbClr val="E9B635"/>
      </a:accent4>
      <a:accent5>
        <a:srgbClr val="7BA79D"/>
      </a:accent5>
      <a:accent6>
        <a:srgbClr val="968C8C"/>
      </a:accent6>
      <a:hlink>
        <a:srgbClr val="F7A115"/>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1334</Words>
  <Application>Microsoft Office PowerPoint</Application>
  <PresentationFormat>Grand écran</PresentationFormat>
  <Paragraphs>260</Paragraphs>
  <Slides>27</Slides>
  <Notes>9</Notes>
  <HiddenSlides>0</HiddenSlides>
  <MMClips>0</MMClips>
  <ScaleCrop>false</ScaleCrop>
  <HeadingPairs>
    <vt:vector size="6" baseType="variant">
      <vt:variant>
        <vt:lpstr>Polices utilisées</vt:lpstr>
      </vt:variant>
      <vt:variant>
        <vt:i4>9</vt:i4>
      </vt:variant>
      <vt:variant>
        <vt:lpstr>Thème</vt:lpstr>
      </vt:variant>
      <vt:variant>
        <vt:i4>2</vt:i4>
      </vt:variant>
      <vt:variant>
        <vt:lpstr>Titres des diapositives</vt:lpstr>
      </vt:variant>
      <vt:variant>
        <vt:i4>27</vt:i4>
      </vt:variant>
    </vt:vector>
  </HeadingPairs>
  <TitlesOfParts>
    <vt:vector size="38" baseType="lpstr">
      <vt:lpstr>DejaVu Sans</vt:lpstr>
      <vt:lpstr>Calibri</vt:lpstr>
      <vt:lpstr>Marianne</vt:lpstr>
      <vt:lpstr>Arial</vt:lpstr>
      <vt:lpstr>Symbol</vt:lpstr>
      <vt:lpstr>Wingdings</vt:lpstr>
      <vt:lpstr>Times New Roman</vt:lpstr>
      <vt:lpstr>Garamond</vt:lpstr>
      <vt:lpstr>Noto Sans Symbols</vt:lpstr>
      <vt:lpstr>Savon</vt:lpstr>
      <vt:lpstr>Office Theme</vt:lpstr>
      <vt:lpstr>APRÈS LA CLASSE DE 4ÈME </vt:lpstr>
      <vt:lpstr>Présentation PowerPoint</vt:lpstr>
      <vt:lpstr>Questions 1 à 3:  Après la 4ème?  </vt:lpstr>
      <vt:lpstr>Alternatives à la 3ème « classique »</vt:lpstr>
      <vt:lpstr>Présentation PowerPoint</vt:lpstr>
      <vt:lpstr>Présentation PowerPoint</vt:lpstr>
      <vt:lpstr>Présentation PowerPoint</vt:lpstr>
      <vt:lpstr>Présentation PowerPoint</vt:lpstr>
      <vt:lpstr>Présentation PowerPoint</vt:lpstr>
      <vt:lpstr>APRÈS LA CLASSE DE 3ÈME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APRÈS LA CLASSE DE 4ÈME </dc:title>
  <dc:creator>Lisa Djibril</dc:creator>
  <cp:lastModifiedBy>Utilisateur Windows</cp:lastModifiedBy>
  <cp:revision>26</cp:revision>
  <dcterms:created xsi:type="dcterms:W3CDTF">2018-03-13T14:57:50Z</dcterms:created>
  <dcterms:modified xsi:type="dcterms:W3CDTF">2024-11-30T19:13:40Z</dcterms:modified>
</cp:coreProperties>
</file>